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howGuides="1">
      <p:cViewPr varScale="1">
        <p:scale>
          <a:sx n="101" d="100"/>
          <a:sy n="101" d="100"/>
        </p:scale>
        <p:origin x="256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18886" y="1631578"/>
            <a:ext cx="8382000" cy="3352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47377" y="313988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54160" y="285012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247197" y="3175573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130262" y="1062351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26399" y="284264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97107" y="293373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26567" y="330797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024183" y="350432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680288" y="302149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20121" y="3021494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90519" y="322128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649687" y="2608862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UTask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428877" y="277695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192829" y="269026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57214" y="282881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54500" y="265543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90548" y="2742123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47525" y="22620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990548" y="2435391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38527" y="284811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413424" y="29254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649472" y="3012111"/>
            <a:ext cx="789055" cy="9383"/>
          </a:xfrm>
          <a:prstGeom prst="bentConnector3">
            <a:avLst>
              <a:gd name="adj1" fmla="val 4839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106302" y="1790774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691863" y="20479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931847" y="1842194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898454" y="341044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847528" y="26698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61888" y="29308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397936" y="2812731"/>
            <a:ext cx="449592" cy="20485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847528" y="2992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397936" y="3017581"/>
            <a:ext cx="449592" cy="118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847527" y="3315796"/>
            <a:ext cx="855459" cy="26519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97936" y="3017581"/>
            <a:ext cx="449591" cy="4308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847527" y="3627560"/>
            <a:ext cx="855458" cy="296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Frequency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62" idx="3"/>
            <a:endCxn id="85" idx="1"/>
          </p:cNvCxnSpPr>
          <p:nvPr/>
        </p:nvCxnSpPr>
        <p:spPr>
          <a:xfrm>
            <a:off x="7146713" y="3021494"/>
            <a:ext cx="700814" cy="754456"/>
          </a:xfrm>
          <a:prstGeom prst="bentConnector3">
            <a:avLst>
              <a:gd name="adj1" fmla="val 663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049518" y="2466873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061178" y="214443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450622" y="1802108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UTask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97709" y="356774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27597" y="422093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134672" y="3701387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endCxn id="57" idx="3"/>
          </p:cNvCxnSpPr>
          <p:nvPr/>
        </p:nvCxnSpPr>
        <p:spPr>
          <a:xfrm rot="10800000">
            <a:off x="5404495" y="2435392"/>
            <a:ext cx="1006117" cy="4570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095169" y="21726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5169" y="30403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9958" y="24768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33369" y="17603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5453" y="30793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58120" y="25456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67" y="33674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37967" y="31916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Isosceles Triangle 102"/>
          <p:cNvSpPr/>
          <p:nvPr/>
        </p:nvSpPr>
        <p:spPr>
          <a:xfrm rot="10800000">
            <a:off x="6384574" y="274383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0800000">
            <a:off x="6911816" y="274212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5" name="Isosceles Triangle 102"/>
          <p:cNvSpPr/>
          <p:nvPr/>
        </p:nvSpPr>
        <p:spPr>
          <a:xfrm rot="10800000">
            <a:off x="6638238" y="274212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7730661" y="2062283"/>
            <a:ext cx="941920" cy="2306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6861536" y="2065571"/>
            <a:ext cx="778275" cy="23502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EventTask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5740381" y="2062283"/>
            <a:ext cx="1055627" cy="2530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DeadlineTask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Straight Connector 35"/>
          <p:cNvCxnSpPr>
            <a:stCxn id="101" idx="2"/>
            <a:endCxn id="93" idx="3"/>
          </p:cNvCxnSpPr>
          <p:nvPr/>
        </p:nvCxnSpPr>
        <p:spPr>
          <a:xfrm>
            <a:off x="6268195" y="2315316"/>
            <a:ext cx="237704" cy="4285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4" idx="3"/>
            <a:endCxn id="96" idx="2"/>
          </p:cNvCxnSpPr>
          <p:nvPr/>
        </p:nvCxnSpPr>
        <p:spPr>
          <a:xfrm flipV="1">
            <a:off x="7033141" y="2292941"/>
            <a:ext cx="1168480" cy="44918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8" idx="2"/>
            <a:endCxn id="95" idx="3"/>
          </p:cNvCxnSpPr>
          <p:nvPr/>
        </p:nvCxnSpPr>
        <p:spPr>
          <a:xfrm flipH="1">
            <a:off x="6759563" y="2300595"/>
            <a:ext cx="491111" cy="4415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38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64</cp:revision>
  <dcterms:created xsi:type="dcterms:W3CDTF">2016-07-22T14:33:02Z</dcterms:created>
  <dcterms:modified xsi:type="dcterms:W3CDTF">2017-03-19T10:34:44Z</dcterms:modified>
</cp:coreProperties>
</file>