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31"/>
  </p:normalViewPr>
  <p:slideViewPr>
    <p:cSldViewPr showGuides="1">
      <p:cViewPr varScale="1">
        <p:scale>
          <a:sx n="120" d="100"/>
          <a:sy n="120" d="100"/>
        </p:scale>
        <p:origin x="1266" y="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01051" y="12954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TodoListPanel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601932" y="466541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accent3">
                    <a:lumMod val="75000"/>
                  </a:schemeClr>
                </a:solidFill>
              </a:rPr>
              <a:t>Task</a:t>
            </a: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accent3">
                    <a:lumMod val="75000"/>
                  </a:schemeClr>
                </a:solidFill>
              </a:rPr>
              <a:t>TaskList</a:t>
            </a: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51122" y="3733029"/>
            <a:ext cx="1915814" cy="18580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363849" y="2617718"/>
            <a:ext cx="2497839" cy="183440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</p:cNvCxnSpPr>
          <p:nvPr/>
        </p:nvCxnSpPr>
        <p:spPr>
          <a:xfrm rot="16200000" flipH="1">
            <a:off x="3460982" y="3907163"/>
            <a:ext cx="66228" cy="70950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2" name="Elbow Connector 136"/>
          <p:cNvCxnSpPr/>
          <p:nvPr/>
        </p:nvCxnSpPr>
        <p:spPr>
          <a:xfrm rot="16200000" flipH="1">
            <a:off x="3657565" y="3887751"/>
            <a:ext cx="376891" cy="291077"/>
          </a:xfrm>
          <a:prstGeom prst="bentConnector3">
            <a:avLst>
              <a:gd name="adj1" fmla="val -3915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4" name="Elbow Connector 63"/>
          <p:cNvCxnSpPr/>
          <p:nvPr/>
        </p:nvCxnSpPr>
        <p:spPr>
          <a:xfrm rot="16200000" flipH="1">
            <a:off x="1883147" y="3770661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11"/>
          <p:cNvSpPr/>
          <p:nvPr/>
        </p:nvSpPr>
        <p:spPr>
          <a:xfrm>
            <a:off x="2594369" y="4368974"/>
            <a:ext cx="1109703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FindTaskOverlay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9" name="Rectangle 11"/>
          <p:cNvSpPr/>
          <p:nvPr/>
        </p:nvSpPr>
        <p:spPr>
          <a:xfrm>
            <a:off x="4390667" y="3633050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accent3">
                    <a:lumMod val="75000"/>
                  </a:schemeClr>
                </a:solidFill>
              </a:rPr>
              <a:t>ListViewHelper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96769" y="3729347"/>
            <a:ext cx="696452" cy="3833"/>
          </a:xfrm>
          <a:prstGeom prst="straightConnector1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2017-04-09T14:49:34Z</dcterms:modified>
</cp:coreProperties>
</file>