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3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66"/>
    <p:restoredTop sz="94551"/>
  </p:normalViewPr>
  <p:slideViewPr>
    <p:cSldViewPr showGuides="1">
      <p:cViewPr>
        <p:scale>
          <a:sx n="150" d="100"/>
          <a:sy n="150" d="100"/>
        </p:scale>
        <p:origin x="-16" y="-800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4/9/17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574940" y="1568621"/>
            <a:ext cx="8296514" cy="3619574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647377" y="3139882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UserPref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454160" y="2850129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3" name="Elbow Connector 63"/>
          <p:cNvCxnSpPr>
            <a:stCxn id="71" idx="3"/>
          </p:cNvCxnSpPr>
          <p:nvPr/>
        </p:nvCxnSpPr>
        <p:spPr>
          <a:xfrm flipV="1">
            <a:off x="6247197" y="3175573"/>
            <a:ext cx="95385" cy="416514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7" name="Elbow Connector 106"/>
          <p:cNvCxnSpPr>
            <a:stCxn id="9" idx="1"/>
          </p:cNvCxnSpPr>
          <p:nvPr/>
        </p:nvCxnSpPr>
        <p:spPr>
          <a:xfrm rot="5400000" flipH="1" flipV="1">
            <a:off x="4130262" y="1062351"/>
            <a:ext cx="378691" cy="4637261"/>
          </a:xfrm>
          <a:prstGeom prst="bentConnector4">
            <a:avLst>
              <a:gd name="adj1" fmla="val -101829"/>
              <a:gd name="adj2" fmla="val 99976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9" name="Rectangle 62"/>
          <p:cNvSpPr/>
          <p:nvPr/>
        </p:nvSpPr>
        <p:spPr>
          <a:xfrm rot="16200000">
            <a:off x="726399" y="2842644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397107" y="2933733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426567" y="3307978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1" name="Isosceles Triangle 102"/>
          <p:cNvSpPr/>
          <p:nvPr/>
        </p:nvSpPr>
        <p:spPr>
          <a:xfrm rot="5400000" flipV="1">
            <a:off x="6024183" y="3504325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75" name="Elbow Connector 122"/>
          <p:cNvCxnSpPr/>
          <p:nvPr/>
        </p:nvCxnSpPr>
        <p:spPr>
          <a:xfrm>
            <a:off x="680288" y="3021495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620121" y="3021494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190519" y="3221288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2649687" y="2608862"/>
            <a:ext cx="1093635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 err="1" smtClean="0">
                <a:solidFill>
                  <a:srgbClr val="7030A0"/>
                </a:solidFill>
              </a:rPr>
              <a:t>UTask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>
            <a:off x="2428877" y="2776958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2192829" y="2690268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4257214" y="2828813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Unique</a:t>
            </a:r>
            <a:r>
              <a:rPr lang="en-US" altLang="zh-CN" sz="1050" dirty="0" err="1" smtClean="0">
                <a:solidFill>
                  <a:srgbClr val="7030A0"/>
                </a:solidFill>
              </a:rPr>
              <a:t>Task</a:t>
            </a:r>
            <a:r>
              <a:rPr lang="en-US" sz="1050" dirty="0" err="1" smtClean="0">
                <a:solidFill>
                  <a:srgbClr val="7030A0"/>
                </a:solidFill>
              </a:rPr>
              <a:t>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3754500" y="2655433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30" name="Elbow Connector 29"/>
          <p:cNvCxnSpPr>
            <a:stCxn id="51" idx="3"/>
            <a:endCxn id="49" idx="1"/>
          </p:cNvCxnSpPr>
          <p:nvPr/>
        </p:nvCxnSpPr>
        <p:spPr>
          <a:xfrm>
            <a:off x="3990548" y="2742123"/>
            <a:ext cx="266666" cy="26007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7" name="Rectangle 8"/>
          <p:cNvSpPr/>
          <p:nvPr/>
        </p:nvSpPr>
        <p:spPr>
          <a:xfrm>
            <a:off x="4247525" y="2262011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UniqueTagList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9" name="Elbow Connector 58"/>
          <p:cNvCxnSpPr>
            <a:stCxn id="51" idx="3"/>
            <a:endCxn id="57" idx="1"/>
          </p:cNvCxnSpPr>
          <p:nvPr/>
        </p:nvCxnSpPr>
        <p:spPr>
          <a:xfrm flipV="1">
            <a:off x="3990548" y="2435391"/>
            <a:ext cx="256977" cy="30673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2" name="Rectangle 8"/>
          <p:cNvSpPr/>
          <p:nvPr/>
        </p:nvSpPr>
        <p:spPr>
          <a:xfrm>
            <a:off x="6438527" y="2848114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 smtClean="0">
                <a:solidFill>
                  <a:srgbClr val="7030A0"/>
                </a:solidFill>
              </a:rPr>
              <a:t>Task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5413424" y="2925421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4" name="Elbow Connector 63"/>
          <p:cNvCxnSpPr>
            <a:stCxn id="63" idx="3"/>
            <a:endCxn id="62" idx="1"/>
          </p:cNvCxnSpPr>
          <p:nvPr/>
        </p:nvCxnSpPr>
        <p:spPr>
          <a:xfrm>
            <a:off x="5649472" y="3012111"/>
            <a:ext cx="789055" cy="9383"/>
          </a:xfrm>
          <a:prstGeom prst="bentConnector3">
            <a:avLst>
              <a:gd name="adj1" fmla="val 48391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7" name="Rectangle 8"/>
          <p:cNvSpPr/>
          <p:nvPr/>
        </p:nvSpPr>
        <p:spPr>
          <a:xfrm>
            <a:off x="5106302" y="1790774"/>
            <a:ext cx="4837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8" name="Flowchart: Decision 96"/>
          <p:cNvSpPr/>
          <p:nvPr/>
        </p:nvSpPr>
        <p:spPr>
          <a:xfrm rot="16200000">
            <a:off x="4691863" y="2047982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9" name="Elbow Connector 68"/>
          <p:cNvCxnSpPr>
            <a:stCxn id="68" idx="3"/>
            <a:endCxn id="67" idx="1"/>
          </p:cNvCxnSpPr>
          <p:nvPr/>
        </p:nvCxnSpPr>
        <p:spPr>
          <a:xfrm rot="5400000" flipH="1" flipV="1">
            <a:off x="4931847" y="1842194"/>
            <a:ext cx="52494" cy="296415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2" name="Rectangle 8"/>
          <p:cNvSpPr/>
          <p:nvPr/>
        </p:nvSpPr>
        <p:spPr>
          <a:xfrm>
            <a:off x="4898454" y="3410442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br>
              <a:rPr lang="en-US" sz="1050" dirty="0" smtClean="0">
                <a:solidFill>
                  <a:srgbClr val="7030A0"/>
                </a:solidFill>
              </a:rPr>
            </a:br>
            <a:r>
              <a:rPr lang="en-US" sz="1050" dirty="0" err="1" smtClean="0">
                <a:solidFill>
                  <a:srgbClr val="7030A0"/>
                </a:solidFill>
              </a:rPr>
              <a:t>ReadOnly</a:t>
            </a:r>
            <a:r>
              <a:rPr lang="en-US" altLang="zh-CN" sz="1050" dirty="0" err="1" smtClean="0">
                <a:solidFill>
                  <a:srgbClr val="7030A0"/>
                </a:solidFill>
              </a:rPr>
              <a:t>Task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6" name="Rectangle 8"/>
          <p:cNvSpPr/>
          <p:nvPr/>
        </p:nvSpPr>
        <p:spPr>
          <a:xfrm>
            <a:off x="7847528" y="2669839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>
            <a:off x="7161888" y="293089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9" name="Elbow Connector 78"/>
          <p:cNvCxnSpPr>
            <a:stCxn id="78" idx="3"/>
            <a:endCxn id="76" idx="1"/>
          </p:cNvCxnSpPr>
          <p:nvPr/>
        </p:nvCxnSpPr>
        <p:spPr>
          <a:xfrm flipV="1">
            <a:off x="7397936" y="2812731"/>
            <a:ext cx="449592" cy="20485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0" name="Rectangle 8"/>
          <p:cNvSpPr/>
          <p:nvPr/>
        </p:nvSpPr>
        <p:spPr>
          <a:xfrm>
            <a:off x="7847528" y="2992817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 smtClean="0">
                <a:solidFill>
                  <a:srgbClr val="7030A0"/>
                </a:solidFill>
              </a:rPr>
              <a:t>Deadline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1" name="Elbow Connector 80"/>
          <p:cNvCxnSpPr>
            <a:stCxn id="78" idx="3"/>
            <a:endCxn id="80" idx="1"/>
          </p:cNvCxnSpPr>
          <p:nvPr/>
        </p:nvCxnSpPr>
        <p:spPr>
          <a:xfrm>
            <a:off x="7397936" y="3017581"/>
            <a:ext cx="449592" cy="118128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3" name="Rectangle 8"/>
          <p:cNvSpPr/>
          <p:nvPr/>
        </p:nvSpPr>
        <p:spPr>
          <a:xfrm>
            <a:off x="7847527" y="3315796"/>
            <a:ext cx="855459" cy="265198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smtClean="0">
                <a:solidFill>
                  <a:srgbClr val="7030A0"/>
                </a:solidFill>
              </a:rPr>
              <a:t>Timestamp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4" name="Elbow Connector 83"/>
          <p:cNvCxnSpPr>
            <a:stCxn id="78" idx="3"/>
            <a:endCxn id="83" idx="1"/>
          </p:cNvCxnSpPr>
          <p:nvPr/>
        </p:nvCxnSpPr>
        <p:spPr>
          <a:xfrm>
            <a:off x="7397936" y="3017581"/>
            <a:ext cx="449591" cy="430814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5" name="Rectangle 8"/>
          <p:cNvSpPr/>
          <p:nvPr/>
        </p:nvSpPr>
        <p:spPr>
          <a:xfrm>
            <a:off x="7847527" y="3627560"/>
            <a:ext cx="855458" cy="29678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 smtClean="0">
                <a:solidFill>
                  <a:srgbClr val="7030A0"/>
                </a:solidFill>
              </a:rPr>
              <a:t>Frequency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6" name="Elbow Connector 85"/>
          <p:cNvCxnSpPr>
            <a:stCxn id="62" idx="3"/>
            <a:endCxn id="85" idx="1"/>
          </p:cNvCxnSpPr>
          <p:nvPr/>
        </p:nvCxnSpPr>
        <p:spPr>
          <a:xfrm>
            <a:off x="7146713" y="3021494"/>
            <a:ext cx="700814" cy="754456"/>
          </a:xfrm>
          <a:prstGeom prst="bentConnector3">
            <a:avLst>
              <a:gd name="adj1" fmla="val 6631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7" name="Elbow Connector 63"/>
          <p:cNvCxnSpPr>
            <a:stCxn id="99" idx="3"/>
          </p:cNvCxnSpPr>
          <p:nvPr/>
        </p:nvCxnSpPr>
        <p:spPr>
          <a:xfrm rot="16200000" flipH="1">
            <a:off x="3049518" y="2466873"/>
            <a:ext cx="293825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10800000" flipV="1">
            <a:off x="3061178" y="2144439"/>
            <a:ext cx="270504" cy="175523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00" name="Rectangle 8"/>
          <p:cNvSpPr/>
          <p:nvPr/>
        </p:nvSpPr>
        <p:spPr>
          <a:xfrm>
            <a:off x="2450622" y="1802108"/>
            <a:ext cx="153992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br>
              <a:rPr lang="en-US" sz="1050" dirty="0" smtClean="0">
                <a:solidFill>
                  <a:srgbClr val="7030A0"/>
                </a:solidFill>
              </a:rPr>
            </a:br>
            <a:r>
              <a:rPr lang="en-US" sz="1050" dirty="0" err="1" smtClean="0">
                <a:solidFill>
                  <a:srgbClr val="7030A0"/>
                </a:solidFill>
              </a:rPr>
              <a:t>ReadOnly</a:t>
            </a:r>
            <a:r>
              <a:rPr lang="en-US" altLang="zh-CN" sz="1050" dirty="0" err="1" smtClean="0">
                <a:solidFill>
                  <a:srgbClr val="7030A0"/>
                </a:solidFill>
              </a:rPr>
              <a:t>UTask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 rot="16200000">
            <a:off x="6297709" y="3567747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1827597" y="4220933"/>
            <a:ext cx="177594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r>
              <a:rPr lang="en-US" sz="1050" dirty="0">
                <a:solidFill>
                  <a:srgbClr val="7030A0"/>
                </a:solidFill>
              </a:rPr>
              <a:t/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 smtClean="0">
                <a:solidFill>
                  <a:srgbClr val="7030A0"/>
                </a:solidFill>
              </a:rPr>
              <a:t>UnmodifiableObservableList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stCxn id="119" idx="1"/>
            <a:endCxn id="122" idx="1"/>
          </p:cNvCxnSpPr>
          <p:nvPr/>
        </p:nvCxnSpPr>
        <p:spPr>
          <a:xfrm rot="16200000" flipH="1">
            <a:off x="1134672" y="3701387"/>
            <a:ext cx="831471" cy="554380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49"/>
          <p:cNvCxnSpPr>
            <a:endCxn id="57" idx="3"/>
          </p:cNvCxnSpPr>
          <p:nvPr/>
        </p:nvCxnSpPr>
        <p:spPr>
          <a:xfrm rot="10800000">
            <a:off x="5404495" y="2435392"/>
            <a:ext cx="1006117" cy="457093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" name="TextBox 10"/>
          <p:cNvSpPr txBox="1"/>
          <p:nvPr/>
        </p:nvSpPr>
        <p:spPr>
          <a:xfrm>
            <a:off x="4086727" y="2173389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095169" y="3040306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459958" y="2476855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4933369" y="1760361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905453" y="3079359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458120" y="254568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426567" y="3367492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437967" y="3191636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93" name="Isosceles Triangle 102"/>
          <p:cNvSpPr/>
          <p:nvPr/>
        </p:nvSpPr>
        <p:spPr>
          <a:xfrm rot="10800000">
            <a:off x="6384574" y="2743833"/>
            <a:ext cx="242650" cy="109184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94" name="Isosceles Triangle 102"/>
          <p:cNvSpPr/>
          <p:nvPr/>
        </p:nvSpPr>
        <p:spPr>
          <a:xfrm rot="10800000">
            <a:off x="6911816" y="2742123"/>
            <a:ext cx="242650" cy="109184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95" name="Isosceles Triangle 102"/>
          <p:cNvSpPr/>
          <p:nvPr/>
        </p:nvSpPr>
        <p:spPr>
          <a:xfrm rot="10800000">
            <a:off x="6638238" y="2742123"/>
            <a:ext cx="242650" cy="109184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96" name="Rectangle 8"/>
          <p:cNvSpPr/>
          <p:nvPr/>
        </p:nvSpPr>
        <p:spPr>
          <a:xfrm>
            <a:off x="7730661" y="2062283"/>
            <a:ext cx="941920" cy="230658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smtClean="0">
                <a:solidFill>
                  <a:srgbClr val="7030A0"/>
                </a:solidFill>
              </a:rPr>
              <a:t>FloatingTask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98" name="Rectangle 8"/>
          <p:cNvSpPr/>
          <p:nvPr/>
        </p:nvSpPr>
        <p:spPr>
          <a:xfrm>
            <a:off x="6861536" y="2065571"/>
            <a:ext cx="778275" cy="235024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 err="1" smtClean="0">
                <a:solidFill>
                  <a:srgbClr val="7030A0"/>
                </a:solidFill>
              </a:rPr>
              <a:t>EventTask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01" name="Rectangle 8"/>
          <p:cNvSpPr/>
          <p:nvPr/>
        </p:nvSpPr>
        <p:spPr>
          <a:xfrm>
            <a:off x="5740381" y="2062283"/>
            <a:ext cx="1055627" cy="25303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 err="1" smtClean="0">
                <a:solidFill>
                  <a:srgbClr val="7030A0"/>
                </a:solidFill>
              </a:rPr>
              <a:t>DeadlineTask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36" name="Straight Connector 35"/>
          <p:cNvCxnSpPr>
            <a:stCxn id="101" idx="2"/>
            <a:endCxn id="93" idx="3"/>
          </p:cNvCxnSpPr>
          <p:nvPr/>
        </p:nvCxnSpPr>
        <p:spPr>
          <a:xfrm>
            <a:off x="6268195" y="2315316"/>
            <a:ext cx="237704" cy="428517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>
            <a:stCxn id="94" idx="3"/>
            <a:endCxn id="96" idx="2"/>
          </p:cNvCxnSpPr>
          <p:nvPr/>
        </p:nvCxnSpPr>
        <p:spPr>
          <a:xfrm flipV="1">
            <a:off x="7033141" y="2292941"/>
            <a:ext cx="1168480" cy="449182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>
            <a:stCxn id="98" idx="2"/>
            <a:endCxn id="95" idx="3"/>
          </p:cNvCxnSpPr>
          <p:nvPr/>
        </p:nvCxnSpPr>
        <p:spPr>
          <a:xfrm flipH="1">
            <a:off x="6759563" y="2300595"/>
            <a:ext cx="491111" cy="441528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3" name="Rectangle 8"/>
          <p:cNvSpPr/>
          <p:nvPr/>
        </p:nvSpPr>
        <p:spPr>
          <a:xfrm>
            <a:off x="7847526" y="3985722"/>
            <a:ext cx="825055" cy="235212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 smtClean="0">
                <a:solidFill>
                  <a:srgbClr val="7030A0"/>
                </a:solidFill>
              </a:rPr>
              <a:t>Status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74" name="Elbow Connector 73"/>
          <p:cNvCxnSpPr>
            <a:stCxn id="78" idx="3"/>
            <a:endCxn id="73" idx="1"/>
          </p:cNvCxnSpPr>
          <p:nvPr/>
        </p:nvCxnSpPr>
        <p:spPr>
          <a:xfrm>
            <a:off x="7397936" y="3017581"/>
            <a:ext cx="449590" cy="1085747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7" name="Elbow Connector 76"/>
          <p:cNvCxnSpPr/>
          <p:nvPr/>
        </p:nvCxnSpPr>
        <p:spPr>
          <a:xfrm flipV="1">
            <a:off x="5603037" y="1633766"/>
            <a:ext cx="644160" cy="331027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2" name="Flowchart: Decision 96"/>
          <p:cNvSpPr/>
          <p:nvPr/>
        </p:nvSpPr>
        <p:spPr>
          <a:xfrm>
            <a:off x="5590002" y="1859313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87" name="Elbow Connector 86"/>
          <p:cNvCxnSpPr/>
          <p:nvPr/>
        </p:nvCxnSpPr>
        <p:spPr>
          <a:xfrm flipV="1">
            <a:off x="5818104" y="1960502"/>
            <a:ext cx="403952" cy="1207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8" name="Rectangle 8"/>
          <p:cNvSpPr/>
          <p:nvPr/>
        </p:nvSpPr>
        <p:spPr>
          <a:xfrm>
            <a:off x="6247197" y="1568621"/>
            <a:ext cx="785944" cy="201378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 err="1" smtClean="0">
                <a:solidFill>
                  <a:srgbClr val="7030A0"/>
                </a:solidFill>
              </a:rPr>
              <a:t>TagName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89" name="Rectangle 8"/>
          <p:cNvSpPr/>
          <p:nvPr/>
        </p:nvSpPr>
        <p:spPr>
          <a:xfrm>
            <a:off x="6222056" y="1856475"/>
            <a:ext cx="997216" cy="18232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 err="1" smtClean="0">
                <a:solidFill>
                  <a:srgbClr val="7030A0"/>
                </a:solidFill>
              </a:rPr>
              <a:t>TagColorIndex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90" name="Rectangle 8"/>
          <p:cNvSpPr/>
          <p:nvPr/>
        </p:nvSpPr>
        <p:spPr>
          <a:xfrm>
            <a:off x="2639793" y="3548277"/>
            <a:ext cx="131298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smtClean="0">
                <a:solidFill>
                  <a:srgbClr val="7030A0"/>
                </a:solidFill>
              </a:rPr>
              <a:t>AliasCommandMap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92" name="Elbow Connector 91"/>
          <p:cNvCxnSpPr>
            <a:endCxn id="90" idx="3"/>
          </p:cNvCxnSpPr>
          <p:nvPr/>
        </p:nvCxnSpPr>
        <p:spPr>
          <a:xfrm rot="16200000" flipH="1">
            <a:off x="3643963" y="3412837"/>
            <a:ext cx="413679" cy="203959"/>
          </a:xfrm>
          <a:prstGeom prst="bentConnector4">
            <a:avLst>
              <a:gd name="adj1" fmla="val 2437"/>
              <a:gd name="adj2" fmla="val 212081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2" name="TextBox 101"/>
          <p:cNvSpPr txBox="1"/>
          <p:nvPr/>
        </p:nvSpPr>
        <p:spPr>
          <a:xfrm>
            <a:off x="3994828" y="3538455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986</TotalTime>
  <Words>43</Words>
  <Application>Microsoft Macintosh PowerPoint</Application>
  <PresentationFormat>On-screen Show (4:3)</PresentationFormat>
  <Paragraphs>34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宋体</vt:lpstr>
      <vt:lpstr>Office Theme</vt:lpstr>
      <vt:lpstr>PowerPoint Presentation</vt:lpstr>
    </vt:vector>
  </TitlesOfParts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Microsoft Office User</cp:lastModifiedBy>
  <cp:revision>70</cp:revision>
  <dcterms:created xsi:type="dcterms:W3CDTF">2016-07-22T14:33:02Z</dcterms:created>
  <dcterms:modified xsi:type="dcterms:W3CDTF">2017-04-09T14:50:14Z</dcterms:modified>
</cp:coreProperties>
</file>