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>
        <p:scale>
          <a:sx n="150" d="100"/>
          <a:sy n="150" d="100"/>
        </p:scale>
        <p:origin x="396" y="-89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3716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1932" y="46654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9744" y="53658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51122" y="3733029"/>
            <a:ext cx="1915814" cy="185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03675" y="4208188"/>
            <a:ext cx="2392050" cy="160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63849" y="2617718"/>
            <a:ext cx="2497839" cy="18344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02546" y="2956833"/>
            <a:ext cx="3198257" cy="185659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</p:cNvCxnSpPr>
          <p:nvPr/>
        </p:nvCxnSpPr>
        <p:spPr>
          <a:xfrm rot="16200000" flipH="1">
            <a:off x="3460982" y="3907163"/>
            <a:ext cx="66228" cy="709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136"/>
          <p:cNvCxnSpPr/>
          <p:nvPr/>
        </p:nvCxnSpPr>
        <p:spPr>
          <a:xfrm rot="16200000" flipH="1">
            <a:off x="3657565" y="3887751"/>
            <a:ext cx="376891" cy="291077"/>
          </a:xfrm>
          <a:prstGeom prst="bentConnector3">
            <a:avLst>
              <a:gd name="adj1" fmla="val -391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/>
          <p:nvPr/>
        </p:nvCxnSpPr>
        <p:spPr>
          <a:xfrm rot="16200000" flipH="1">
            <a:off x="1883147" y="377066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>
            <a:off x="2594369" y="4368974"/>
            <a:ext cx="110970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FindTaskOverlay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Rectangle 11"/>
          <p:cNvSpPr/>
          <p:nvPr/>
        </p:nvSpPr>
        <p:spPr>
          <a:xfrm>
            <a:off x="4475595" y="375292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ListViewHelper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94547" y="3774520"/>
            <a:ext cx="774486" cy="502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36"/>
          <p:cNvCxnSpPr/>
          <p:nvPr/>
        </p:nvCxnSpPr>
        <p:spPr>
          <a:xfrm flipV="1">
            <a:off x="3702262" y="3907009"/>
            <a:ext cx="773333" cy="142157"/>
          </a:xfrm>
          <a:prstGeom prst="bentConnector3">
            <a:avLst>
              <a:gd name="adj1" fmla="val 442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94547" y="3089139"/>
            <a:ext cx="774486" cy="502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1"/>
          <p:cNvSpPr/>
          <p:nvPr/>
        </p:nvSpPr>
        <p:spPr>
          <a:xfrm>
            <a:off x="4475594" y="2990806"/>
            <a:ext cx="116320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SuggestionHelper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2601932" y="49618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/>
          <p:cNvCxnSpPr/>
          <p:nvPr/>
        </p:nvCxnSpPr>
        <p:spPr>
          <a:xfrm rot="16200000" flipH="1">
            <a:off x="1551119" y="4017477"/>
            <a:ext cx="1915814" cy="185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2017-04-10T00:19:37Z</dcterms:modified>
</cp:coreProperties>
</file>