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31"/>
  </p:normalViewPr>
  <p:slideViewPr>
    <p:cSldViewPr showGuides="1">
      <p:cViewPr>
        <p:scale>
          <a:sx n="96" d="100"/>
          <a:sy n="96" d="100"/>
        </p:scale>
        <p:origin x="376" y="2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</a:t>
            </a:r>
            <a:r>
              <a:rPr lang="en-US" altLang="zh-CN" dirty="0" err="1" smtClean="0">
                <a:solidFill>
                  <a:srgbClr val="7030A0"/>
                </a:solidFill>
              </a:rPr>
              <a:t>Task</a:t>
            </a:r>
            <a:r>
              <a:rPr lang="en-US" dirty="0" smtClean="0">
                <a:solidFill>
                  <a:srgbClr val="7030A0"/>
                </a:solidFill>
              </a:rPr>
              <a:t>(p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35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宋体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70</cp:revision>
  <dcterms:created xsi:type="dcterms:W3CDTF">2016-07-22T14:33:02Z</dcterms:created>
  <dcterms:modified xsi:type="dcterms:W3CDTF">2017-03-19T08:40:09Z</dcterms:modified>
</cp:coreProperties>
</file>