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7"/>
    <p:restoredTop sz="94571"/>
  </p:normalViewPr>
  <p:slideViewPr>
    <p:cSldViewPr showGuides="1">
      <p:cViewPr varScale="1">
        <p:scale>
          <a:sx n="115" d="100"/>
          <a:sy n="115" d="100"/>
        </p:scale>
        <p:origin x="1096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3520450" y="5977025"/>
            <a:ext cx="1739184" cy="7455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107234" y="4581940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31288" y="1838740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308817" y="762000"/>
            <a:ext cx="1739184" cy="7455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0" idx="6"/>
            <a:endCxn id="3" idx="1"/>
          </p:cNvCxnSpPr>
          <p:nvPr/>
        </p:nvCxnSpPr>
        <p:spPr>
          <a:xfrm>
            <a:off x="499778" y="1134754"/>
            <a:ext cx="809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08816" y="843170"/>
            <a:ext cx="173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Execute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alias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en-US" altLang="zh-CN" dirty="0" smtClean="0"/>
              <a:t>/as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create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47378" y="105855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endCxn id="25" idx="0"/>
          </p:cNvCxnSpPr>
          <p:nvPr/>
        </p:nvCxnSpPr>
        <p:spPr>
          <a:xfrm>
            <a:off x="3048001" y="1027836"/>
            <a:ext cx="748583" cy="5723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3488430" y="1600200"/>
            <a:ext cx="616308" cy="7620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5" idx="3"/>
          </p:cNvCxnSpPr>
          <p:nvPr/>
        </p:nvCxnSpPr>
        <p:spPr>
          <a:xfrm>
            <a:off x="4104738" y="1981200"/>
            <a:ext cx="1000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96584" y="23622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70594" y="150750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smtClean="0"/>
              <a:t>Invalid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format]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62363" y="4505740"/>
            <a:ext cx="1990817" cy="830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38563" y="4581940"/>
            <a:ext cx="199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alias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command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213621" y="191494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436088" y="1687025"/>
            <a:ext cx="233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invalid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format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4835" y="2506892"/>
            <a:ext cx="302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[alias</a:t>
            </a:r>
            <a:r>
              <a:rPr lang="zh-CN" altLang="en-US" dirty="0" smtClean="0"/>
              <a:t> </a:t>
            </a:r>
            <a:r>
              <a:rPr lang="en-US" altLang="zh-CN" dirty="0" smtClean="0"/>
              <a:t>/as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command]</a:t>
            </a:r>
            <a:endParaRPr lang="en-US" dirty="0"/>
          </a:p>
        </p:txBody>
      </p:sp>
      <p:sp>
        <p:nvSpPr>
          <p:cNvPr id="39" name="Diamond 38"/>
          <p:cNvSpPr/>
          <p:nvPr/>
        </p:nvSpPr>
        <p:spPr>
          <a:xfrm>
            <a:off x="3487978" y="2981740"/>
            <a:ext cx="616308" cy="7620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17069" y="3813961"/>
            <a:ext cx="206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[command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exist]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96132" y="2780330"/>
            <a:ext cx="206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[command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exist]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104286" y="3362740"/>
            <a:ext cx="1000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137791" y="3232706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216195" y="3308906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475434" y="3213513"/>
            <a:ext cx="2754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exist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782716" y="374374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iamond 46"/>
          <p:cNvSpPr/>
          <p:nvPr/>
        </p:nvSpPr>
        <p:spPr>
          <a:xfrm>
            <a:off x="3462624" y="4353340"/>
            <a:ext cx="616308" cy="7620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078932" y="4734340"/>
            <a:ext cx="1000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183434" y="465814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412034" y="4690406"/>
            <a:ext cx="3160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alias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command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870594" y="4266841"/>
            <a:ext cx="364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[alias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command]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2667000" y="4717776"/>
            <a:ext cx="774186" cy="1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67000" y="5033019"/>
            <a:ext cx="1770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[alias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command]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61355" y="675862"/>
            <a:ext cx="67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Start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600200" y="5346749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738563" y="5966361"/>
            <a:ext cx="1739184" cy="7455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597672" y="6052215"/>
            <a:ext cx="199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Display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alias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successful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461962" y="6339115"/>
            <a:ext cx="1000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74835" y="6019730"/>
            <a:ext cx="199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preferences.json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6290203" y="6222980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283688" y="6375380"/>
            <a:ext cx="1000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366403" y="629918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682489" y="6222980"/>
            <a:ext cx="83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7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2017-04-09T11:46:18Z</dcterms:modified>
</cp:coreProperties>
</file>