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1"/>
    <p:restoredTop sz="94551"/>
  </p:normalViewPr>
  <p:slideViewPr>
    <p:cSldViewPr showGuides="1">
      <p:cViewPr varScale="1">
        <p:scale>
          <a:sx n="115" d="100"/>
          <a:sy n="115" d="100"/>
        </p:scale>
        <p:origin x="118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877" y="1749075"/>
            <a:ext cx="1662523" cy="613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48400" y="4800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19800" y="19050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0" idx="6"/>
          </p:cNvCxnSpPr>
          <p:nvPr/>
        </p:nvCxnSpPr>
        <p:spPr>
          <a:xfrm>
            <a:off x="691502" y="2049154"/>
            <a:ext cx="809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2051" y="1900663"/>
            <a:ext cx="173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9102" y="197295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200400" y="2049154"/>
            <a:ext cx="2743200" cy="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102133" y="1981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00400" y="2079133"/>
            <a:ext cx="2971800" cy="12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48400" y="3276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26804" y="3352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200400" y="4956908"/>
            <a:ext cx="2971800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24600" y="4876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3079" y="1590262"/>
            <a:ext cx="6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Start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06283" y="4643863"/>
            <a:ext cx="1694118" cy="613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23439" y="4772242"/>
            <a:ext cx="17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verlay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593031" y="2362200"/>
            <a:ext cx="0" cy="228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057400" y="2362200"/>
            <a:ext cx="0" cy="228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08551" y="1676440"/>
            <a:ext cx="243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Filterlists</a:t>
            </a:r>
            <a:r>
              <a:rPr lang="en-US" dirty="0" smtClean="0"/>
              <a:t> separated </a:t>
            </a:r>
            <a:r>
              <a:rPr lang="en-US" dirty="0"/>
              <a:t>by date groups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9103" y="3301082"/>
            <a:ext cx="167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 Command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71985" y="1611868"/>
            <a:ext cx="12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displays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8704" y="3453482"/>
            <a:ext cx="170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/>
              <a:t>find Command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06829" y="2587142"/>
            <a:ext cx="234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smtClean="0"/>
              <a:t>reate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update,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delete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226713" y="3544962"/>
            <a:ext cx="2945487" cy="14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29400" y="464386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Filterlists</a:t>
            </a:r>
            <a:r>
              <a:rPr 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keywords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62154" y="3236229"/>
            <a:ext cx="17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06829" y="4066269"/>
            <a:ext cx="234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smtClean="0"/>
              <a:t>reate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update,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71985" y="5048389"/>
            <a:ext cx="12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7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2017-04-09T13:22:57Z</dcterms:modified>
</cp:coreProperties>
</file>