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>
        <p:scale>
          <a:sx n="75" d="100"/>
          <a:sy n="75" d="100"/>
        </p:scale>
        <p:origin x="1114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05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3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20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78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67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08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02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5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2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98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9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4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50006"/>
              </p:ext>
            </p:extLst>
          </p:nvPr>
        </p:nvGraphicFramePr>
        <p:xfrm>
          <a:off x="296090" y="118774"/>
          <a:ext cx="11573693" cy="21297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05">
                  <a:extLst>
                    <a:ext uri="{9D8B030D-6E8A-4147-A177-3AD203B41FA5}">
                      <a16:colId xmlns:a16="http://schemas.microsoft.com/office/drawing/2014/main" val="2178407451"/>
                    </a:ext>
                  </a:extLst>
                </a:gridCol>
                <a:gridCol w="4104024">
                  <a:extLst>
                    <a:ext uri="{9D8B030D-6E8A-4147-A177-3AD203B41FA5}">
                      <a16:colId xmlns:a16="http://schemas.microsoft.com/office/drawing/2014/main" val="2411279186"/>
                    </a:ext>
                  </a:extLst>
                </a:gridCol>
                <a:gridCol w="6018664">
                  <a:extLst>
                    <a:ext uri="{9D8B030D-6E8A-4147-A177-3AD203B41FA5}">
                      <a16:colId xmlns:a16="http://schemas.microsoft.com/office/drawing/2014/main" val="387830114"/>
                    </a:ext>
                  </a:extLst>
                </a:gridCol>
              </a:tblGrid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Command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Description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Format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754748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help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Shows</a:t>
                      </a:r>
                      <a:r>
                        <a:rPr lang="en-SG" baseline="0" dirty="0" smtClean="0"/>
                        <a:t> our command summary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help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84802"/>
                  </a:ext>
                </a:extLst>
              </a:tr>
              <a:tr h="698628">
                <a:tc rowSpan="5">
                  <a:txBody>
                    <a:bodyPr/>
                    <a:lstStyle/>
                    <a:p>
                      <a:r>
                        <a:rPr lang="en-SG" dirty="0" smtClean="0"/>
                        <a:t>add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Add a new </a:t>
                      </a:r>
                      <a:r>
                        <a:rPr lang="en-SG" dirty="0" smtClean="0"/>
                        <a:t>task</a:t>
                      </a:r>
                      <a:endParaRPr lang="en-SG" baseline="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add DESCRIPTION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buy 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milk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4191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that</a:t>
                      </a:r>
                      <a:r>
                        <a:rPr lang="en-SG" baseline="0" dirty="0" smtClean="0"/>
                        <a:t> is an event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add DESCRIPTION [\from START_TIME] [\to END_TIME]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\from 12 Oct 3pm \to 4pm 12 Oct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56507"/>
                  </a:ext>
                </a:extLst>
              </a:tr>
              <a:tr h="58432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that is a deadline</a:t>
                      </a:r>
                      <a:endParaRPr lang="en-SG" baseline="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add DESCRIPTION [\by 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\by 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1599"/>
                  </a:ext>
                </a:extLst>
              </a:tr>
              <a:tr h="88742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/>
                        <a:t>with greater priority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add DESCRIPTION [\as PRIORITY]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\as important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\as very important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23092"/>
                  </a:ext>
                </a:extLst>
              </a:tr>
              <a:tr h="58867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/>
                        <a:t>with tags</a:t>
                      </a:r>
                    </a:p>
                    <a:p>
                      <a:endParaRPr lang="en-SG" baseline="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add DESCRIPTION [\under TAG]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\under shopping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169764"/>
                  </a:ext>
                </a:extLst>
              </a:tr>
              <a:tr h="1247738">
                <a:tc rowSpan="3">
                  <a:txBody>
                    <a:bodyPr/>
                    <a:lstStyle/>
                    <a:p>
                      <a:r>
                        <a:rPr lang="en-SG" dirty="0" smtClean="0"/>
                        <a:t>list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List and filter</a:t>
                      </a:r>
                      <a:r>
                        <a:rPr lang="en-SG" baseline="0" dirty="0" smtClean="0"/>
                        <a:t> different kinds of tasks…</a:t>
                      </a:r>
                    </a:p>
                    <a:p>
                      <a:r>
                        <a:rPr lang="en-SG" baseline="0" dirty="0" smtClean="0"/>
                        <a:t>that are pending</a:t>
                      </a:r>
                    </a:p>
                    <a:p>
                      <a:r>
                        <a:rPr lang="en-SG" baseline="0" dirty="0" smtClean="0"/>
                        <a:t>that are overdue</a:t>
                      </a:r>
                    </a:p>
                    <a:p>
                      <a:r>
                        <a:rPr lang="en-SG" baseline="0" dirty="0" smtClean="0"/>
                        <a:t>that are </a:t>
                      </a:r>
                      <a:r>
                        <a:rPr lang="en-SG" baseline="0" dirty="0" smtClean="0"/>
                        <a:t>finished</a:t>
                      </a:r>
                      <a:endParaRPr lang="en-SG" baseline="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list</a:t>
                      </a:r>
                      <a:r>
                        <a:rPr lang="en-SG" baseline="0" dirty="0" smtClean="0"/>
                        <a:t> [TYPE]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list pending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list overdue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list 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finished</a:t>
                      </a:r>
                      <a:endParaRPr lang="en-SG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5809477"/>
                  </a:ext>
                </a:extLst>
              </a:tr>
              <a:tr h="125644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/>
                        <a:t>L</a:t>
                      </a:r>
                      <a:r>
                        <a:rPr lang="en-SG" dirty="0" smtClean="0"/>
                        <a:t>ist tasks occurring during a time period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list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dirty="0" smtClean="0"/>
                        <a:t>[\from TIME] [\to 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list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\from 3pm \to 5pm</a:t>
                      </a:r>
                    </a:p>
                    <a:p>
                      <a:r>
                        <a:rPr lang="en-SG" dirty="0" smtClean="0"/>
                        <a:t>list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dirty="0" smtClean="0"/>
                        <a:t>[\in TIME_INTERVAL]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list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\in this week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2227"/>
                  </a:ext>
                </a:extLst>
              </a:tr>
              <a:tr h="82490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/>
                        <a:t>List tasks under a certain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en-SG" dirty="0" smtClean="0"/>
                        <a:t>[\under TAG]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list \under 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7339"/>
                  </a:ext>
                </a:extLst>
              </a:tr>
              <a:tr h="1022096">
                <a:tc>
                  <a:txBody>
                    <a:bodyPr/>
                    <a:lstStyle/>
                    <a:p>
                      <a:r>
                        <a:rPr lang="en-SG" dirty="0" smtClean="0"/>
                        <a:t>sort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Sort tasks by priority, time or alphabetical order (can be combined in any 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sort</a:t>
                      </a:r>
                      <a:r>
                        <a:rPr lang="en-SG" baseline="0" dirty="0" smtClean="0">
                          <a:solidFill>
                            <a:schemeClr val="tx1"/>
                          </a:solidFill>
                        </a:rPr>
                        <a:t> [priority] [time] [alpha]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sort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sort alpha priority time</a:t>
                      </a:r>
                    </a:p>
                    <a:p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14785"/>
                  </a:ext>
                </a:extLst>
              </a:tr>
              <a:tr h="891179">
                <a:tc>
                  <a:txBody>
                    <a:bodyPr/>
                    <a:lstStyle/>
                    <a:p>
                      <a:r>
                        <a:rPr lang="en-SG" dirty="0" smtClean="0"/>
                        <a:t>find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Find tasks</a:t>
                      </a:r>
                      <a:r>
                        <a:rPr lang="en-SG" baseline="0" dirty="0" smtClean="0"/>
                        <a:t> with a</a:t>
                      </a:r>
                      <a:r>
                        <a:rPr lang="en-SG" dirty="0" smtClean="0"/>
                        <a:t> description containing any of the given search queries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find 'QUERY' ['QUERY'...]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find 'CS2103T' 'group meeting' 'project'</a:t>
                      </a:r>
                      <a:endParaRPr lang="en-S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22889"/>
                  </a:ext>
                </a:extLst>
              </a:tr>
              <a:tr h="3847366">
                <a:tc>
                  <a:txBody>
                    <a:bodyPr/>
                    <a:lstStyle/>
                    <a:p>
                      <a:r>
                        <a:rPr lang="en-SG" dirty="0" smtClean="0"/>
                        <a:t>edit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Edit an existing task with</a:t>
                      </a:r>
                      <a:r>
                        <a:rPr lang="en-SG" baseline="0" dirty="0" smtClean="0"/>
                        <a:t> the specified index number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edit</a:t>
                      </a:r>
                      <a:r>
                        <a:rPr lang="en-SG" baseline="0" dirty="0" smtClean="0"/>
                        <a:t> INDEX</a:t>
                      </a:r>
                      <a:r>
                        <a:rPr lang="en-SG" dirty="0" smtClean="0"/>
                        <a:t> [DESCRIPTION]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edit 1 buy milk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 </a:t>
                      </a:r>
                      <a:r>
                        <a:rPr lang="en-SG" dirty="0" smtClean="0"/>
                        <a:t>[\from START_TIME] [\to END_TIME]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2 \from 12 Oct 3pm \to 4pm 12 Oct</a:t>
                      </a:r>
                    </a:p>
                    <a:p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 </a:t>
                      </a:r>
                      <a:r>
                        <a:rPr lang="en-SG" dirty="0" smtClean="0"/>
                        <a:t>[\by TIME]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7 \by</a:t>
                      </a:r>
                      <a:endParaRPr lang="en-SG" dirty="0" smtClean="0"/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6 \by 3pm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</a:t>
                      </a:r>
                      <a:r>
                        <a:rPr lang="en-SG" dirty="0" smtClean="0"/>
                        <a:t> [\as PRIORITY]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3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\as normal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5 \as very important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</a:t>
                      </a:r>
                      <a:r>
                        <a:rPr lang="en-SG" dirty="0" smtClean="0"/>
                        <a:t> [\under TAG]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9 \under</a:t>
                      </a:r>
                      <a:endParaRPr lang="en-SG" dirty="0" smtClean="0"/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4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\under shopping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06125"/>
                  </a:ext>
                </a:extLst>
              </a:tr>
              <a:tr h="899361">
                <a:tc>
                  <a:txBody>
                    <a:bodyPr/>
                    <a:lstStyle/>
                    <a:p>
                      <a:r>
                        <a:rPr lang="en-SG" dirty="0" smtClean="0"/>
                        <a:t>delete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Delete the task(s) specified by the index or the indices</a:t>
                      </a:r>
                      <a:r>
                        <a:rPr lang="en-SG" baseline="0" dirty="0" smtClean="0"/>
                        <a:t> or from a starting index to an ending index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delete INDEX [INDEX...] [STARTING_INDEX-ENDING_INDEX]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delete 1 2 3 4-6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0249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smtClean="0"/>
                        <a:t>finish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Mark the specified tasks as finished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finish INDEX [INDEX...] [STARTING_INDEX-ENDING_INDEX]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finish 1 2 3 4-6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96884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smtClean="0"/>
                        <a:t>undo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Undo</a:t>
                      </a:r>
                      <a:r>
                        <a:rPr lang="en-SG" baseline="0" dirty="0" smtClean="0"/>
                        <a:t> previous command that modified 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undo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13852"/>
                  </a:ext>
                </a:extLst>
              </a:tr>
              <a:tr h="899361">
                <a:tc>
                  <a:txBody>
                    <a:bodyPr/>
                    <a:lstStyle/>
                    <a:p>
                      <a:r>
                        <a:rPr lang="en-SG" dirty="0" smtClean="0"/>
                        <a:t>redo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Redo</a:t>
                      </a:r>
                      <a:r>
                        <a:rPr lang="en-SG" baseline="0" dirty="0" smtClean="0"/>
                        <a:t> command that modified tasks after one or more </a:t>
                      </a:r>
                      <a:r>
                        <a:rPr lang="en-SG" baseline="0" dirty="0" err="1" smtClean="0"/>
                        <a:t>undos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redo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70978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smtClean="0"/>
                        <a:t>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Set an alias for an existing command word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alias </a:t>
                      </a:r>
                      <a:r>
                        <a:rPr lang="en-SG" dirty="0" err="1" smtClean="0"/>
                        <a:t>ALIAS</a:t>
                      </a:r>
                      <a:r>
                        <a:rPr lang="en-SG" dirty="0" smtClean="0"/>
                        <a:t> \for COMMAND_WORD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alias a \for 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10701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view_alias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View existing aliases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dk1"/>
                          </a:solidFill>
                        </a:rPr>
                        <a:t>view_alias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30740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remove_alias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Remove an existing 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dk1"/>
                          </a:solidFill>
                        </a:rPr>
                        <a:t>remove_alias</a:t>
                      </a:r>
                      <a:r>
                        <a:rPr lang="en-SG" dirty="0" smtClean="0">
                          <a:solidFill>
                            <a:schemeClr val="dk1"/>
                          </a:solidFill>
                        </a:rPr>
                        <a:t> ALIAS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remove_alias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51058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reset_alias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Reset all</a:t>
                      </a:r>
                      <a:r>
                        <a:rPr lang="en-SG" baseline="0" dirty="0" smtClean="0"/>
                        <a:t> aliases to default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tx1"/>
                          </a:solidFill>
                        </a:rPr>
                        <a:t>reset_alias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583"/>
                  </a:ext>
                </a:extLst>
              </a:tr>
              <a:tr h="1169170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save_at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Change</a:t>
                      </a:r>
                      <a:r>
                        <a:rPr lang="en-SG" baseline="0" dirty="0" smtClean="0"/>
                        <a:t> the storage location of </a:t>
                      </a:r>
                      <a:r>
                        <a:rPr lang="en-SG" baseline="0" dirty="0" err="1" smtClean="0"/>
                        <a:t>Doist’s</a:t>
                      </a:r>
                      <a:r>
                        <a:rPr lang="en-SG" baseline="0" dirty="0" smtClean="0"/>
                        <a:t> data</a:t>
                      </a:r>
                    </a:p>
                    <a:p>
                      <a:r>
                        <a:rPr lang="en-SG" baseline="0" dirty="0" smtClean="0"/>
                        <a:t>Absolute path</a:t>
                      </a:r>
                    </a:p>
                    <a:p>
                      <a:r>
                        <a:rPr lang="en-SG" baseline="0" dirty="0" smtClean="0"/>
                        <a:t>Relative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dk1"/>
                          </a:solidFill>
                        </a:rPr>
                        <a:t>save_at</a:t>
                      </a:r>
                      <a:r>
                        <a:rPr lang="en-SG" dirty="0" smtClean="0">
                          <a:solidFill>
                            <a:schemeClr val="dk1"/>
                          </a:solidFill>
                        </a:rPr>
                        <a:t>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save_at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C:/data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save_at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/</a:t>
                      </a: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NewFolder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73999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clear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Clear all 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35673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exit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Exit </a:t>
                      </a:r>
                      <a:r>
                        <a:rPr lang="en-SG" dirty="0" err="1" smtClean="0"/>
                        <a:t>Doist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0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6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469</Words>
  <Application>Microsoft Office PowerPoint</Application>
  <PresentationFormat>Widescreen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Mabbu Lee Yan Hwa</dc:creator>
  <cp:lastModifiedBy>Mabbu Lee Yan Hwa</cp:lastModifiedBy>
  <cp:revision>30</cp:revision>
  <dcterms:created xsi:type="dcterms:W3CDTF">2017-04-04T17:45:08Z</dcterms:created>
  <dcterms:modified xsi:type="dcterms:W3CDTF">2017-04-06T18:30:22Z</dcterms:modified>
</cp:coreProperties>
</file>