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8" autoAdjust="0"/>
    <p:restoredTop sz="94660"/>
  </p:normalViewPr>
  <p:slideViewPr>
    <p:cSldViewPr showGuides="1">
      <p:cViewPr>
        <p:scale>
          <a:sx n="150" d="100"/>
          <a:sy n="150" d="100"/>
        </p:scale>
        <p:origin x="129" y="-1137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2209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369046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96859" y="2660218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024851" y="3010912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333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880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808591" y="3122097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7745566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8296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8220374" y="3774279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05001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177251" y="3122098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781218" y="3703215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81583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781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194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828801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9789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177252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211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10305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10210800" y="4524598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4664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372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177252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508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>
                <a:solidFill>
                  <a:srgbClr val="7030A0"/>
                </a:solidFill>
              </a:rPr>
              <a:t>deleteTask(p</a:t>
            </a:r>
            <a:r>
              <a:rPr lang="en-US" dirty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371552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</a:t>
            </a:r>
            <a:r>
              <a:rPr lang="en-US" sz="1200" dirty="0"/>
              <a:t>arse(“1”)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266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864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123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8544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01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8382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197846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5755982" y="2929840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986591" y="365760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583948" y="3352801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6686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583948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023383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382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936425" y="3173005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983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57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  <a:endParaRPr lang="en-SG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35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Roy Luo</cp:lastModifiedBy>
  <cp:revision>73</cp:revision>
  <dcterms:created xsi:type="dcterms:W3CDTF">2016-07-22T14:33:02Z</dcterms:created>
  <dcterms:modified xsi:type="dcterms:W3CDTF">2017-03-23T09:51:00Z</dcterms:modified>
</cp:coreProperties>
</file>