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34" y="-55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F62-F7BF-4EC5-B91A-F14B49060C0D}" type="datetimeFigureOut">
              <a:rPr lang="en-SG" smtClean="0"/>
              <a:t>7/4/2017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05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F62-F7BF-4EC5-B91A-F14B49060C0D}" type="datetimeFigureOut">
              <a:rPr lang="en-SG" smtClean="0"/>
              <a:t>7/4/2017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138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F62-F7BF-4EC5-B91A-F14B49060C0D}" type="datetimeFigureOut">
              <a:rPr lang="en-SG" smtClean="0"/>
              <a:t>7/4/2017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420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F62-F7BF-4EC5-B91A-F14B49060C0D}" type="datetimeFigureOut">
              <a:rPr lang="en-SG" smtClean="0"/>
              <a:t>7/4/2017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78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F62-F7BF-4EC5-B91A-F14B49060C0D}" type="datetimeFigureOut">
              <a:rPr lang="en-SG" smtClean="0"/>
              <a:t>7/4/2017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767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F62-F7BF-4EC5-B91A-F14B49060C0D}" type="datetimeFigureOut">
              <a:rPr lang="en-SG" smtClean="0"/>
              <a:t>7/4/2017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308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F62-F7BF-4EC5-B91A-F14B49060C0D}" type="datetimeFigureOut">
              <a:rPr lang="en-SG" smtClean="0"/>
              <a:t>7/4/2017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802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F62-F7BF-4EC5-B91A-F14B49060C0D}" type="datetimeFigureOut">
              <a:rPr lang="en-SG" smtClean="0"/>
              <a:t>7/4/2017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356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F62-F7BF-4EC5-B91A-F14B49060C0D}" type="datetimeFigureOut">
              <a:rPr lang="en-SG" smtClean="0"/>
              <a:t>7/4/2017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423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F62-F7BF-4EC5-B91A-F14B49060C0D}" type="datetimeFigureOut">
              <a:rPr lang="en-SG" smtClean="0"/>
              <a:t>7/4/2017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598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F62-F7BF-4EC5-B91A-F14B49060C0D}" type="datetimeFigureOut">
              <a:rPr lang="en-SG" smtClean="0"/>
              <a:t>7/4/2017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99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52F62-F7BF-4EC5-B91A-F14B49060C0D}" type="datetimeFigureOut">
              <a:rPr lang="en-SG" smtClean="0"/>
              <a:t>7/4/2017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28367-FD5F-48F9-A85C-37239AB275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34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453325"/>
              </p:ext>
            </p:extLst>
          </p:nvPr>
        </p:nvGraphicFramePr>
        <p:xfrm>
          <a:off x="296090" y="118774"/>
          <a:ext cx="11573693" cy="21297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005">
                  <a:extLst>
                    <a:ext uri="{9D8B030D-6E8A-4147-A177-3AD203B41FA5}">
                      <a16:colId xmlns:a16="http://schemas.microsoft.com/office/drawing/2014/main" val="2178407451"/>
                    </a:ext>
                  </a:extLst>
                </a:gridCol>
                <a:gridCol w="4104024">
                  <a:extLst>
                    <a:ext uri="{9D8B030D-6E8A-4147-A177-3AD203B41FA5}">
                      <a16:colId xmlns:a16="http://schemas.microsoft.com/office/drawing/2014/main" val="2411279186"/>
                    </a:ext>
                  </a:extLst>
                </a:gridCol>
                <a:gridCol w="6018664">
                  <a:extLst>
                    <a:ext uri="{9D8B030D-6E8A-4147-A177-3AD203B41FA5}">
                      <a16:colId xmlns:a16="http://schemas.microsoft.com/office/drawing/2014/main" val="387830114"/>
                    </a:ext>
                  </a:extLst>
                </a:gridCol>
              </a:tblGrid>
              <a:tr h="488282">
                <a:tc>
                  <a:txBody>
                    <a:bodyPr/>
                    <a:lstStyle/>
                    <a:p>
                      <a:r>
                        <a:rPr lang="en-SG" dirty="0" smtClean="0"/>
                        <a:t>Command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Description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Format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754748"/>
                  </a:ext>
                </a:extLst>
              </a:tr>
              <a:tr h="488282">
                <a:tc>
                  <a:txBody>
                    <a:bodyPr/>
                    <a:lstStyle/>
                    <a:p>
                      <a:r>
                        <a:rPr lang="en-SG" dirty="0" smtClean="0"/>
                        <a:t>help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Shows</a:t>
                      </a:r>
                      <a:r>
                        <a:rPr lang="en-SG" baseline="0" dirty="0" smtClean="0"/>
                        <a:t> our command summary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help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984802"/>
                  </a:ext>
                </a:extLst>
              </a:tr>
              <a:tr h="698628">
                <a:tc rowSpan="5">
                  <a:txBody>
                    <a:bodyPr/>
                    <a:lstStyle/>
                    <a:p>
                      <a:r>
                        <a:rPr lang="en-SG" dirty="0" smtClean="0"/>
                        <a:t>add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Add a new task</a:t>
                      </a:r>
                      <a:endParaRPr lang="en-SG" baseline="0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add DESCRIPTION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add</a:t>
                      </a:r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 buy milk</a:t>
                      </a:r>
                      <a:endParaRPr lang="en-SG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64191"/>
                  </a:ext>
                </a:extLst>
              </a:tr>
              <a:tr h="48768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that</a:t>
                      </a:r>
                      <a:r>
                        <a:rPr lang="en-SG" baseline="0" dirty="0" smtClean="0"/>
                        <a:t> is an event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add DESCRIPTION [\from START_TIME] [\to END_TIME]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add buy milk \from 12 Oct 3pm \to 4pm 12 Oct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56507"/>
                  </a:ext>
                </a:extLst>
              </a:tr>
              <a:tr h="58432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aseline="0" dirty="0" smtClean="0"/>
                        <a:t>that is a deadline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add DESCRIPTION [\by TIME]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add buy milk \by 3pm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1599"/>
                  </a:ext>
                </a:extLst>
              </a:tr>
              <a:tr h="88742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aseline="0" dirty="0" smtClean="0"/>
                        <a:t>with greater priority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add DESCRIPTION [\as PRIORITY]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add buy milk \as important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add buy milk \as very important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623092"/>
                  </a:ext>
                </a:extLst>
              </a:tr>
              <a:tr h="588675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aseline="0" dirty="0" smtClean="0"/>
                        <a:t>with tags</a:t>
                      </a:r>
                    </a:p>
                    <a:p>
                      <a:endParaRPr lang="en-SG" baseline="0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add DESCRIPTION [\under TAG]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add buy milk \under shopping friends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169764"/>
                  </a:ext>
                </a:extLst>
              </a:tr>
              <a:tr h="1247738">
                <a:tc rowSpan="3">
                  <a:txBody>
                    <a:bodyPr/>
                    <a:lstStyle/>
                    <a:p>
                      <a:r>
                        <a:rPr lang="en-SG" dirty="0" smtClean="0"/>
                        <a:t>list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List and filter</a:t>
                      </a:r>
                      <a:r>
                        <a:rPr lang="en-SG" baseline="0" dirty="0" smtClean="0"/>
                        <a:t> different kinds of tasks…</a:t>
                      </a:r>
                    </a:p>
                    <a:p>
                      <a:r>
                        <a:rPr lang="en-SG" baseline="0" dirty="0" smtClean="0"/>
                        <a:t>that are pending</a:t>
                      </a:r>
                    </a:p>
                    <a:p>
                      <a:r>
                        <a:rPr lang="en-SG" baseline="0" dirty="0" smtClean="0"/>
                        <a:t>that are overdue</a:t>
                      </a:r>
                    </a:p>
                    <a:p>
                      <a:r>
                        <a:rPr lang="en-SG" baseline="0" dirty="0" smtClean="0"/>
                        <a:t>that are finished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list</a:t>
                      </a:r>
                      <a:r>
                        <a:rPr lang="en-SG" baseline="0" dirty="0" smtClean="0"/>
                        <a:t> [TYPE]</a:t>
                      </a:r>
                    </a:p>
                    <a:p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list pending</a:t>
                      </a:r>
                    </a:p>
                    <a:p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list overdue</a:t>
                      </a:r>
                    </a:p>
                    <a:p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list finished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25809477"/>
                  </a:ext>
                </a:extLst>
              </a:tr>
              <a:tr h="1256446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aseline="0" dirty="0" smtClean="0"/>
                        <a:t>L</a:t>
                      </a:r>
                      <a:r>
                        <a:rPr lang="en-SG" dirty="0" smtClean="0"/>
                        <a:t>ist tasks occurring during a time period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list</a:t>
                      </a:r>
                      <a:r>
                        <a:rPr lang="en-SG" baseline="0" dirty="0" smtClean="0"/>
                        <a:t> </a:t>
                      </a:r>
                      <a:r>
                        <a:rPr lang="en-SG" dirty="0" smtClean="0"/>
                        <a:t>[\from TIME] [\to TIME]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list</a:t>
                      </a:r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 \from 3pm \to 5pm</a:t>
                      </a:r>
                    </a:p>
                    <a:p>
                      <a:r>
                        <a:rPr lang="en-SG" dirty="0" smtClean="0"/>
                        <a:t>list</a:t>
                      </a:r>
                      <a:r>
                        <a:rPr lang="en-SG" baseline="0" dirty="0" smtClean="0"/>
                        <a:t> </a:t>
                      </a:r>
                      <a:r>
                        <a:rPr lang="en-SG" dirty="0" smtClean="0"/>
                        <a:t>[\in TIME_INTERVAL]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list</a:t>
                      </a:r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 \in this week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462227"/>
                  </a:ext>
                </a:extLst>
              </a:tr>
              <a:tr h="824902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aseline="0" dirty="0" smtClean="0"/>
                        <a:t>List tasks under a certain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aseline="0" dirty="0" smtClean="0">
                          <a:solidFill>
                            <a:schemeClr val="tx1"/>
                          </a:solidFill>
                        </a:rPr>
                        <a:t>list </a:t>
                      </a:r>
                      <a:r>
                        <a:rPr lang="en-SG" dirty="0" smtClean="0"/>
                        <a:t>[\under TAG]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list \under shopping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17339"/>
                  </a:ext>
                </a:extLst>
              </a:tr>
              <a:tr h="1022096">
                <a:tc>
                  <a:txBody>
                    <a:bodyPr/>
                    <a:lstStyle/>
                    <a:p>
                      <a:r>
                        <a:rPr lang="en-SG" dirty="0" smtClean="0"/>
                        <a:t>sort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aseline="0" dirty="0" smtClean="0"/>
                        <a:t>Sort tasks by priority, time or alphabetical order (can be combined in any order)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sort</a:t>
                      </a:r>
                      <a:r>
                        <a:rPr lang="en-SG" baseline="0" dirty="0" smtClean="0">
                          <a:solidFill>
                            <a:schemeClr val="tx1"/>
                          </a:solidFill>
                        </a:rPr>
                        <a:t> [priority] [time] [alpha]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sort priority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sort alpha priority time</a:t>
                      </a:r>
                    </a:p>
                    <a:p>
                      <a:endParaRPr lang="en-SG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514785"/>
                  </a:ext>
                </a:extLst>
              </a:tr>
              <a:tr h="891179">
                <a:tc>
                  <a:txBody>
                    <a:bodyPr/>
                    <a:lstStyle/>
                    <a:p>
                      <a:r>
                        <a:rPr lang="en-SG" dirty="0" smtClean="0"/>
                        <a:t>find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Find tasks</a:t>
                      </a:r>
                      <a:r>
                        <a:rPr lang="en-SG" baseline="0" dirty="0" smtClean="0"/>
                        <a:t> with a</a:t>
                      </a:r>
                      <a:r>
                        <a:rPr lang="en-SG" dirty="0" smtClean="0"/>
                        <a:t> description containing any of the given search queries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mtClean="0"/>
                        <a:t>find QUERY [QUERY...]</a:t>
                      </a:r>
                      <a:endParaRPr lang="en-SG" dirty="0" smtClean="0"/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find 'CS2103T' 'group meeting' 'project'</a:t>
                      </a:r>
                      <a:endParaRPr lang="en-S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222889"/>
                  </a:ext>
                </a:extLst>
              </a:tr>
              <a:tr h="3847366">
                <a:tc>
                  <a:txBody>
                    <a:bodyPr/>
                    <a:lstStyle/>
                    <a:p>
                      <a:r>
                        <a:rPr lang="en-SG" dirty="0" smtClean="0"/>
                        <a:t>edit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Edit an existing task with</a:t>
                      </a:r>
                      <a:r>
                        <a:rPr lang="en-SG" baseline="0" dirty="0" smtClean="0"/>
                        <a:t> the specified index number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edit</a:t>
                      </a:r>
                      <a:r>
                        <a:rPr lang="en-SG" baseline="0" dirty="0" smtClean="0"/>
                        <a:t> INDEX</a:t>
                      </a:r>
                      <a:r>
                        <a:rPr lang="en-SG" dirty="0" smtClean="0"/>
                        <a:t> [DESCRIPTION]</a:t>
                      </a:r>
                    </a:p>
                    <a:p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edit 1 buy milk</a:t>
                      </a:r>
                      <a:endParaRPr lang="en-SG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SG" dirty="0" smtClean="0"/>
                        <a:t>edit </a:t>
                      </a:r>
                      <a:r>
                        <a:rPr lang="en-SG" baseline="0" dirty="0" smtClean="0"/>
                        <a:t>INDEX </a:t>
                      </a:r>
                      <a:r>
                        <a:rPr lang="en-SG" dirty="0" smtClean="0"/>
                        <a:t>[\from START_TIME] [\to END_TIME]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edit 2 \from 12 Oct 3pm \to 4pm 12 Oct</a:t>
                      </a:r>
                    </a:p>
                    <a:p>
                      <a:r>
                        <a:rPr lang="en-SG" dirty="0" smtClean="0"/>
                        <a:t>edit </a:t>
                      </a:r>
                      <a:r>
                        <a:rPr lang="en-SG" baseline="0" dirty="0" smtClean="0"/>
                        <a:t>INDEX </a:t>
                      </a:r>
                      <a:r>
                        <a:rPr lang="en-SG" dirty="0" smtClean="0"/>
                        <a:t>[\by TIME]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edit 7 \by</a:t>
                      </a:r>
                      <a:endParaRPr lang="en-SG" dirty="0" smtClean="0"/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edit 6 \by 3pm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edit </a:t>
                      </a:r>
                      <a:r>
                        <a:rPr lang="en-SG" baseline="0" dirty="0" smtClean="0"/>
                        <a:t>INDEX</a:t>
                      </a:r>
                      <a:r>
                        <a:rPr lang="en-SG" dirty="0" smtClean="0"/>
                        <a:t> [\as PRIORITY]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edit 3</a:t>
                      </a:r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\as normal</a:t>
                      </a:r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edit 5 \as very important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edit </a:t>
                      </a:r>
                      <a:r>
                        <a:rPr lang="en-SG" baseline="0" dirty="0" smtClean="0"/>
                        <a:t>INDEX</a:t>
                      </a:r>
                      <a:r>
                        <a:rPr lang="en-SG" dirty="0" smtClean="0"/>
                        <a:t> [\under TAG]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edit 9 \under</a:t>
                      </a:r>
                      <a:endParaRPr lang="en-SG" dirty="0" smtClean="0"/>
                    </a:p>
                    <a:p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Edit</a:t>
                      </a:r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 4</a:t>
                      </a:r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 \under shopping friends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806125"/>
                  </a:ext>
                </a:extLst>
              </a:tr>
              <a:tr h="899361">
                <a:tc>
                  <a:txBody>
                    <a:bodyPr/>
                    <a:lstStyle/>
                    <a:p>
                      <a:r>
                        <a:rPr lang="en-SG" dirty="0" smtClean="0"/>
                        <a:t>delete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Delete the task(s) specified by the index or the indices</a:t>
                      </a:r>
                      <a:r>
                        <a:rPr lang="en-SG" baseline="0" dirty="0" smtClean="0"/>
                        <a:t> or from a starting index to an ending index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delete INDEX [INDEX...] </a:t>
                      </a:r>
                      <a:r>
                        <a:rPr lang="en-SG" dirty="0" smtClean="0"/>
                        <a:t>[INDEX1</a:t>
                      </a:r>
                      <a:r>
                        <a:rPr lang="en-SG" baseline="0" dirty="0" smtClean="0"/>
                        <a:t> – </a:t>
                      </a:r>
                      <a:r>
                        <a:rPr lang="en-SG" dirty="0" smtClean="0"/>
                        <a:t>INDEX2]</a:t>
                      </a:r>
                      <a:endParaRPr lang="en-SG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delete 1 2 3 4-6</a:t>
                      </a:r>
                      <a:endParaRPr lang="en-SG" dirty="0" smtClean="0">
                        <a:solidFill>
                          <a:srgbClr val="0070C0"/>
                        </a:solidFill>
                      </a:endParaRPr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80249"/>
                  </a:ext>
                </a:extLst>
              </a:tr>
              <a:tr h="629553">
                <a:tc>
                  <a:txBody>
                    <a:bodyPr/>
                    <a:lstStyle/>
                    <a:p>
                      <a:r>
                        <a:rPr lang="en-SG" dirty="0" smtClean="0"/>
                        <a:t>finish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Mark the specified tasks as finished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finish INDEX [INDEX...] </a:t>
                      </a:r>
                      <a:r>
                        <a:rPr lang="en-SG" dirty="0" smtClean="0"/>
                        <a:t>[</a:t>
                      </a:r>
                      <a:r>
                        <a:rPr lang="en-SG" smtClean="0"/>
                        <a:t>INDEX1</a:t>
                      </a:r>
                      <a:r>
                        <a:rPr lang="en-SG" baseline="0" smtClean="0"/>
                        <a:t> – INDEX2</a:t>
                      </a:r>
                      <a:r>
                        <a:rPr lang="en-SG" smtClean="0"/>
                        <a:t>]</a:t>
                      </a:r>
                      <a:endParaRPr lang="en-SG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aseline="0" dirty="0" smtClean="0">
                          <a:solidFill>
                            <a:srgbClr val="0070C0"/>
                          </a:solidFill>
                        </a:rPr>
                        <a:t>finish 1 2 3 4-6</a:t>
                      </a:r>
                      <a:endParaRPr lang="en-SG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996884"/>
                  </a:ext>
                </a:extLst>
              </a:tr>
              <a:tr h="629553">
                <a:tc>
                  <a:txBody>
                    <a:bodyPr/>
                    <a:lstStyle/>
                    <a:p>
                      <a:r>
                        <a:rPr lang="en-SG" dirty="0" smtClean="0"/>
                        <a:t>undo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Undo</a:t>
                      </a:r>
                      <a:r>
                        <a:rPr lang="en-SG" baseline="0" dirty="0" smtClean="0"/>
                        <a:t> previous command that modified tasks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undo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113852"/>
                  </a:ext>
                </a:extLst>
              </a:tr>
              <a:tr h="899361">
                <a:tc>
                  <a:txBody>
                    <a:bodyPr/>
                    <a:lstStyle/>
                    <a:p>
                      <a:r>
                        <a:rPr lang="en-SG" dirty="0" smtClean="0"/>
                        <a:t>redo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Redo</a:t>
                      </a:r>
                      <a:r>
                        <a:rPr lang="en-SG" baseline="0" dirty="0" smtClean="0"/>
                        <a:t> command that modified tasks after one or more </a:t>
                      </a:r>
                      <a:r>
                        <a:rPr lang="en-SG" baseline="0" dirty="0" err="1" smtClean="0"/>
                        <a:t>undos</a:t>
                      </a:r>
                      <a:endParaRPr lang="en-SG" dirty="0" smtClean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redo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970978"/>
                  </a:ext>
                </a:extLst>
              </a:tr>
              <a:tr h="629553">
                <a:tc>
                  <a:txBody>
                    <a:bodyPr/>
                    <a:lstStyle/>
                    <a:p>
                      <a:r>
                        <a:rPr lang="en-SG" dirty="0" smtClean="0"/>
                        <a:t>alias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Set an alias for an existing command word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alias </a:t>
                      </a:r>
                      <a:r>
                        <a:rPr lang="en-SG" dirty="0" err="1" smtClean="0"/>
                        <a:t>ALIAS</a:t>
                      </a:r>
                      <a:r>
                        <a:rPr lang="en-SG" dirty="0" smtClean="0"/>
                        <a:t> \for COMMAND_WORD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alias a \for 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10701"/>
                  </a:ext>
                </a:extLst>
              </a:tr>
              <a:tr h="488282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view_alias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View existing aliases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 smtClean="0">
                          <a:solidFill>
                            <a:schemeClr val="dk1"/>
                          </a:solidFill>
                        </a:rPr>
                        <a:t>view_alias</a:t>
                      </a:r>
                      <a:endParaRPr lang="en-SG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630740"/>
                  </a:ext>
                </a:extLst>
              </a:tr>
              <a:tr h="629553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remove_alias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Remove an existing alias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 smtClean="0">
                          <a:solidFill>
                            <a:schemeClr val="dk1"/>
                          </a:solidFill>
                        </a:rPr>
                        <a:t>remove_alias</a:t>
                      </a:r>
                      <a:r>
                        <a:rPr lang="en-SG" dirty="0" smtClean="0">
                          <a:solidFill>
                            <a:schemeClr val="dk1"/>
                          </a:solidFill>
                        </a:rPr>
                        <a:t> ALIAS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 smtClean="0">
                          <a:solidFill>
                            <a:srgbClr val="0070C0"/>
                          </a:solidFill>
                        </a:rPr>
                        <a:t>remove_alias</a:t>
                      </a:r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851058"/>
                  </a:ext>
                </a:extLst>
              </a:tr>
              <a:tr h="488282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reset_alias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Reset all</a:t>
                      </a:r>
                      <a:r>
                        <a:rPr lang="en-SG" baseline="0" dirty="0" smtClean="0"/>
                        <a:t> aliases to default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 smtClean="0">
                          <a:solidFill>
                            <a:schemeClr val="tx1"/>
                          </a:solidFill>
                        </a:rPr>
                        <a:t>reset_alias</a:t>
                      </a:r>
                      <a:endParaRPr lang="en-SG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4583"/>
                  </a:ext>
                </a:extLst>
              </a:tr>
              <a:tr h="1169170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save_at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Change</a:t>
                      </a:r>
                      <a:r>
                        <a:rPr lang="en-SG" baseline="0" dirty="0" smtClean="0"/>
                        <a:t> the storage location of </a:t>
                      </a:r>
                      <a:r>
                        <a:rPr lang="en-SG" baseline="0" dirty="0" err="1" smtClean="0"/>
                        <a:t>Doist’s</a:t>
                      </a:r>
                      <a:r>
                        <a:rPr lang="en-SG" baseline="0" dirty="0" smtClean="0"/>
                        <a:t> data</a:t>
                      </a:r>
                    </a:p>
                    <a:p>
                      <a:r>
                        <a:rPr lang="en-SG" baseline="0" dirty="0" smtClean="0"/>
                        <a:t>Absolute path</a:t>
                      </a:r>
                    </a:p>
                    <a:p>
                      <a:r>
                        <a:rPr lang="en-SG" baseline="0" dirty="0" smtClean="0"/>
                        <a:t>Relative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 smtClean="0">
                          <a:solidFill>
                            <a:schemeClr val="dk1"/>
                          </a:solidFill>
                        </a:rPr>
                        <a:t>save_at</a:t>
                      </a:r>
                      <a:r>
                        <a:rPr lang="en-SG" dirty="0" smtClean="0">
                          <a:solidFill>
                            <a:schemeClr val="dk1"/>
                          </a:solidFill>
                        </a:rPr>
                        <a:t> PATH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 smtClean="0">
                          <a:solidFill>
                            <a:srgbClr val="0070C0"/>
                          </a:solidFill>
                        </a:rPr>
                        <a:t>save_at</a:t>
                      </a:r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 C:/data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 smtClean="0">
                          <a:solidFill>
                            <a:srgbClr val="0070C0"/>
                          </a:solidFill>
                        </a:rPr>
                        <a:t>save_at</a:t>
                      </a:r>
                      <a:r>
                        <a:rPr lang="en-SG" dirty="0" smtClean="0">
                          <a:solidFill>
                            <a:srgbClr val="0070C0"/>
                          </a:solidFill>
                        </a:rPr>
                        <a:t> /</a:t>
                      </a:r>
                      <a:r>
                        <a:rPr lang="en-SG" dirty="0" err="1" smtClean="0">
                          <a:solidFill>
                            <a:srgbClr val="0070C0"/>
                          </a:solidFill>
                        </a:rPr>
                        <a:t>NewFolder</a:t>
                      </a:r>
                      <a:endParaRPr lang="en-SG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773999"/>
                  </a:ext>
                </a:extLst>
              </a:tr>
              <a:tr h="488282">
                <a:tc>
                  <a:txBody>
                    <a:bodyPr/>
                    <a:lstStyle/>
                    <a:p>
                      <a:r>
                        <a:rPr lang="en-SG" dirty="0" smtClean="0"/>
                        <a:t>clear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Clear all tasks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635673"/>
                  </a:ext>
                </a:extLst>
              </a:tr>
              <a:tr h="488282">
                <a:tc>
                  <a:txBody>
                    <a:bodyPr/>
                    <a:lstStyle/>
                    <a:p>
                      <a:r>
                        <a:rPr lang="en-SG" dirty="0" smtClean="0"/>
                        <a:t>exit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Exit </a:t>
                      </a:r>
                      <a:r>
                        <a:rPr lang="en-SG" dirty="0" err="1" smtClean="0"/>
                        <a:t>Doist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908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963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472</Words>
  <Application>Microsoft Office PowerPoint</Application>
  <PresentationFormat>Widescreen</PresentationFormat>
  <Paragraphs>105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Mabbu Lee Yan Hwa</dc:creator>
  <cp:lastModifiedBy>Mabbu Lee Yan Hwa</cp:lastModifiedBy>
  <cp:revision>32</cp:revision>
  <dcterms:created xsi:type="dcterms:W3CDTF">2017-04-04T17:45:08Z</dcterms:created>
  <dcterms:modified xsi:type="dcterms:W3CDTF">2017-04-06T19:27:37Z</dcterms:modified>
</cp:coreProperties>
</file>