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46" y="-51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93332" y="1320800"/>
            <a:ext cx="7719335" cy="5130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86583" y="464820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87605" y="3665044"/>
            <a:ext cx="2686351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3563709" y="1877268"/>
            <a:ext cx="1971404" cy="4637260"/>
          </a:xfrm>
          <a:prstGeom prst="bentConnector4">
            <a:avLst>
              <a:gd name="adj1" fmla="val -11596"/>
              <a:gd name="adj2" fmla="val 10000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156102" y="3661302"/>
            <a:ext cx="26938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endCxn id="2" idx="1"/>
          </p:cNvCxnSpPr>
          <p:nvPr/>
        </p:nvCxnSpPr>
        <p:spPr>
          <a:xfrm>
            <a:off x="2665773" y="481629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4255" y="473224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38"/>
            <a:ext cx="85545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1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887216"/>
            <a:ext cx="85545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6" y="3210194"/>
            <a:ext cx="85545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FinishStatus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5638800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464920" y="5219699"/>
            <a:ext cx="630580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65773" y="487581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2881789" y="338411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rgbClr val="7030A0"/>
                </a:solidFill>
              </a:rPr>
              <a:t>H</a:t>
            </a:r>
            <a:r>
              <a:rPr lang="en-US" altLang="zh-CN" sz="800" smtClean="0">
                <a:solidFill>
                  <a:srgbClr val="7030A0"/>
                </a:solidFill>
              </a:rPr>
              <a:t>istory&lt;TodoList&gt;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77" name="Rectangle 8"/>
          <p:cNvSpPr/>
          <p:nvPr/>
        </p:nvSpPr>
        <p:spPr>
          <a:xfrm>
            <a:off x="2879490" y="4022518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AliasListMap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2656652" y="3559440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Flowchart: Decision 96"/>
          <p:cNvSpPr/>
          <p:nvPr/>
        </p:nvSpPr>
        <p:spPr>
          <a:xfrm>
            <a:off x="2415134" y="347539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6" name="TextBox 85"/>
          <p:cNvSpPr txBox="1"/>
          <p:nvPr/>
        </p:nvSpPr>
        <p:spPr>
          <a:xfrm>
            <a:off x="2656652" y="36189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2652179" y="4112901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Flowchart: Decision 96"/>
          <p:cNvSpPr/>
          <p:nvPr/>
        </p:nvSpPr>
        <p:spPr>
          <a:xfrm>
            <a:off x="2410661" y="402885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5" name="TextBox 94"/>
          <p:cNvSpPr txBox="1"/>
          <p:nvPr/>
        </p:nvSpPr>
        <p:spPr>
          <a:xfrm>
            <a:off x="2652179" y="417241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Flowchart: Decision 96"/>
          <p:cNvSpPr/>
          <p:nvPr/>
        </p:nvSpPr>
        <p:spPr>
          <a:xfrm rot="16200000">
            <a:off x="3346249" y="3236926"/>
            <a:ext cx="168034" cy="103834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2" name="Straight Arrow Connector 101"/>
          <p:cNvCxnSpPr>
            <a:stCxn id="96" idx="3"/>
            <a:endCxn id="46" idx="2"/>
          </p:cNvCxnSpPr>
          <p:nvPr/>
        </p:nvCxnSpPr>
        <p:spPr>
          <a:xfrm flipH="1" flipV="1">
            <a:off x="3426308" y="2974180"/>
            <a:ext cx="3958" cy="23064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" name="Elbow Connector 88"/>
          <p:cNvCxnSpPr/>
          <p:nvPr/>
        </p:nvCxnSpPr>
        <p:spPr>
          <a:xfrm>
            <a:off x="7277479" y="3030107"/>
            <a:ext cx="434401" cy="6300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/>
          <p:cNvSpPr/>
          <p:nvPr/>
        </p:nvSpPr>
        <p:spPr>
          <a:xfrm>
            <a:off x="7719979" y="3535216"/>
            <a:ext cx="85545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TaskDate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40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Mabbu Lee Yan Hwa</cp:lastModifiedBy>
  <cp:revision>71</cp:revision>
  <dcterms:created xsi:type="dcterms:W3CDTF">2016-07-22T14:33:02Z</dcterms:created>
  <dcterms:modified xsi:type="dcterms:W3CDTF">2017-04-09T08:24:02Z</dcterms:modified>
</cp:coreProperties>
</file>