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93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3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73100" y="1981200"/>
            <a:ext cx="7252955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89" name="Shape 89"/>
          <p:cNvSpPr/>
          <p:nvPr/>
        </p:nvSpPr>
        <p:spPr>
          <a:xfrm>
            <a:off x="832345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1560158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/>
          <p:nvPr/>
        </p:nvSpPr>
        <p:spPr>
          <a:xfrm>
            <a:off x="1488150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661144" y="2299598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3253998" y="2679547"/>
            <a:ext cx="0" cy="169537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4" name="Shape 94"/>
          <p:cNvSpPr/>
          <p:nvPr/>
        </p:nvSpPr>
        <p:spPr>
          <a:xfrm>
            <a:off x="3182419" y="3122097"/>
            <a:ext cx="174929" cy="1129458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145364" y="3088479"/>
            <a:ext cx="1093634" cy="685798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:Mark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Done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6620174" y="3774278"/>
            <a:ext cx="0" cy="1940721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7" name="Shape 97"/>
          <p:cNvSpPr/>
          <p:nvPr/>
        </p:nvSpPr>
        <p:spPr>
          <a:xfrm>
            <a:off x="6543974" y="3774278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368300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9" name="Shape 99"/>
          <p:cNvCxnSpPr/>
          <p:nvPr/>
        </p:nvCxnSpPr>
        <p:spPr>
          <a:xfrm flipV="1">
            <a:off x="1640550" y="3119045"/>
            <a:ext cx="1496518" cy="3052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-99197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140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en-US" sz="140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1”)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 flipH="1">
            <a:off x="5142917" y="3657600"/>
            <a:ext cx="922392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4054382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5130800" y="4050280"/>
            <a:ext cx="13462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04" name="Shape 104"/>
          <p:cNvCxnSpPr/>
          <p:nvPr/>
        </p:nvCxnSpPr>
        <p:spPr>
          <a:xfrm flipV="1">
            <a:off x="1657485" y="4243230"/>
            <a:ext cx="1395187" cy="5378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05" name="Shape 105"/>
          <p:cNvCxnSpPr/>
          <p:nvPr/>
        </p:nvCxnSpPr>
        <p:spPr>
          <a:xfrm>
            <a:off x="292100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06" name="Shape 106"/>
          <p:cNvSpPr/>
          <p:nvPr/>
        </p:nvSpPr>
        <p:spPr>
          <a:xfrm>
            <a:off x="8082647" y="2354098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07" name="Shape 107"/>
          <p:cNvCxnSpPr/>
          <p:nvPr/>
        </p:nvCxnSpPr>
        <p:spPr>
          <a:xfrm flipV="1">
            <a:off x="1640550" y="4482643"/>
            <a:ext cx="4836450" cy="1267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8" name="Shape 108"/>
          <p:cNvSpPr/>
          <p:nvPr/>
        </p:nvSpPr>
        <p:spPr>
          <a:xfrm>
            <a:off x="6547752" y="4467000"/>
            <a:ext cx="161321" cy="1019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8692247" y="2700858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0" name="Shape 110"/>
          <p:cNvSpPr/>
          <p:nvPr/>
        </p:nvSpPr>
        <p:spPr>
          <a:xfrm>
            <a:off x="8585200" y="4524596"/>
            <a:ext cx="152399" cy="199803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6787163" y="4524596"/>
            <a:ext cx="151863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" name="Shape 112"/>
          <p:cNvCxnSpPr/>
          <p:nvPr/>
        </p:nvCxnSpPr>
        <p:spPr>
          <a:xfrm rot="10800000" flipH="1">
            <a:off x="6836074" y="4714649"/>
            <a:ext cx="1838025" cy="975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13" name="Shape 113"/>
          <p:cNvCxnSpPr/>
          <p:nvPr/>
        </p:nvCxnSpPr>
        <p:spPr>
          <a:xfrm>
            <a:off x="1640550" y="5486400"/>
            <a:ext cx="505234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14" name="Shape 114"/>
          <p:cNvSpPr txBox="1"/>
          <p:nvPr/>
        </p:nvSpPr>
        <p:spPr>
          <a:xfrm>
            <a:off x="6641626" y="426719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err="1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markDone</a:t>
            </a:r>
            <a:r>
              <a:rPr lang="en-US" sz="1400" b="0" u="none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(1,p</a:t>
            </a:r>
            <a:r>
              <a:rPr lang="en-US" sz="1400" b="0" u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834851" y="3657600"/>
            <a:ext cx="767033" cy="184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parse(“1”)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627826" y="285874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r>
              <a:rPr lang="en-US" sz="1400" b="0" u="none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en-US" sz="1400" b="0" u="none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1”)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327437" y="5255323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87283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119" name="Shape 119"/>
          <p:cNvSpPr/>
          <p:nvPr/>
        </p:nvSpPr>
        <p:spPr>
          <a:xfrm>
            <a:off x="7007546" y="4802685"/>
            <a:ext cx="15903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result:Command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</a:p>
        </p:txBody>
      </p:sp>
      <p:sp>
        <p:nvSpPr>
          <p:cNvPr id="120" name="Shape 120"/>
          <p:cNvSpPr/>
          <p:nvPr/>
        </p:nvSpPr>
        <p:spPr>
          <a:xfrm>
            <a:off x="7764622" y="5264223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6794500" y="5410200"/>
            <a:ext cx="9666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22" name="Shape 122"/>
          <p:cNvSpPr txBox="1"/>
          <p:nvPr/>
        </p:nvSpPr>
        <p:spPr>
          <a:xfrm>
            <a:off x="2661144" y="4027787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lang="en-US" sz="1400" b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4008447" y="2943207"/>
            <a:ext cx="2043825" cy="432034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MarkDoneCommand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3449891" y="3657600"/>
            <a:ext cx="1222895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5" name="Shape 125"/>
          <p:cNvSpPr/>
          <p:nvPr/>
        </p:nvSpPr>
        <p:spPr>
          <a:xfrm>
            <a:off x="4882146" y="3352800"/>
            <a:ext cx="205843" cy="12316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4972368" y="3352800"/>
            <a:ext cx="0" cy="9906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/>
          <p:nvPr/>
        </p:nvSpPr>
        <p:spPr>
          <a:xfrm>
            <a:off x="4882146" y="3657601"/>
            <a:ext cx="205843" cy="5333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 flipV="1">
            <a:off x="3397782" y="4135508"/>
            <a:ext cx="1484364" cy="24165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781800" y="5029200"/>
            <a:ext cx="162245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3345000" y="3145856"/>
            <a:ext cx="6301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1" name="Shape 131"/>
          <p:cNvCxnSpPr/>
          <p:nvPr/>
        </p:nvCxnSpPr>
        <p:spPr>
          <a:xfrm>
            <a:off x="3383319" y="3475964"/>
            <a:ext cx="1467194" cy="1381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1" name="Curved Left Arrow 10"/>
          <p:cNvSpPr/>
          <p:nvPr/>
        </p:nvSpPr>
        <p:spPr>
          <a:xfrm>
            <a:off x="8839200" y="4457700"/>
            <a:ext cx="152400" cy="343921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Shape 114"/>
          <p:cNvSpPr txBox="1"/>
          <p:nvPr/>
        </p:nvSpPr>
        <p:spPr>
          <a:xfrm>
            <a:off x="7555557" y="40854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updateTask</a:t>
            </a:r>
            <a:r>
              <a:rPr lang="en-US" sz="1400" b="0" u="none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(1,p</a:t>
            </a:r>
            <a:r>
              <a:rPr lang="en-US" sz="1400" b="0" u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Haya Alsharef</cp:lastModifiedBy>
  <cp:revision>1</cp:revision>
  <dcterms:modified xsi:type="dcterms:W3CDTF">2017-04-09T16:44:04Z</dcterms:modified>
</cp:coreProperties>
</file>