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937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03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73100" y="1981200"/>
            <a:ext cx="7252955" cy="4000285"/>
          </a:xfrm>
          <a:prstGeom prst="roundRect">
            <a:avLst>
              <a:gd name="adj" fmla="val 3484"/>
            </a:avLst>
          </a:prstGeom>
          <a:solidFill>
            <a:srgbClr val="DAE5F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</a:p>
        </p:txBody>
      </p:sp>
      <p:sp>
        <p:nvSpPr>
          <p:cNvPr id="89" name="Shape 89"/>
          <p:cNvSpPr/>
          <p:nvPr/>
        </p:nvSpPr>
        <p:spPr>
          <a:xfrm>
            <a:off x="832345" y="2296546"/>
            <a:ext cx="1455629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LogicManager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1560158" y="2660216"/>
            <a:ext cx="0" cy="2597582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/>
          <p:nvPr/>
        </p:nvSpPr>
        <p:spPr>
          <a:xfrm>
            <a:off x="1488150" y="3010910"/>
            <a:ext cx="152399" cy="278028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2661144" y="2299598"/>
            <a:ext cx="1093634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:Parser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3253998" y="2679547"/>
            <a:ext cx="0" cy="169537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4" name="Shape 94"/>
          <p:cNvSpPr/>
          <p:nvPr/>
        </p:nvSpPr>
        <p:spPr>
          <a:xfrm>
            <a:off x="3182419" y="3122097"/>
            <a:ext cx="174929" cy="1129458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145364" y="3088479"/>
            <a:ext cx="1093634" cy="685798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:Mark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Done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6620174" y="3774278"/>
            <a:ext cx="0" cy="1940721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7" name="Shape 97"/>
          <p:cNvSpPr/>
          <p:nvPr/>
        </p:nvSpPr>
        <p:spPr>
          <a:xfrm>
            <a:off x="6543974" y="3774278"/>
            <a:ext cx="152399" cy="276002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368300" y="3014599"/>
            <a:ext cx="111985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9" name="Shape 99"/>
          <p:cNvCxnSpPr/>
          <p:nvPr/>
        </p:nvCxnSpPr>
        <p:spPr>
          <a:xfrm flipV="1">
            <a:off x="1640550" y="3119045"/>
            <a:ext cx="1496518" cy="3052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0" name="Shape 100"/>
          <p:cNvSpPr txBox="1"/>
          <p:nvPr/>
        </p:nvSpPr>
        <p:spPr>
          <a:xfrm>
            <a:off x="-99197" y="2743200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en-US" sz="14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1”)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 flipH="1">
            <a:off x="5142917" y="3657600"/>
            <a:ext cx="922392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4054382" y="4251555"/>
            <a:ext cx="855809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execute()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5130800" y="4050280"/>
            <a:ext cx="13462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04" name="Shape 104"/>
          <p:cNvCxnSpPr/>
          <p:nvPr/>
        </p:nvCxnSpPr>
        <p:spPr>
          <a:xfrm flipV="1">
            <a:off x="1657485" y="4243230"/>
            <a:ext cx="1395187" cy="5378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05" name="Shape 105"/>
          <p:cNvCxnSpPr/>
          <p:nvPr/>
        </p:nvCxnSpPr>
        <p:spPr>
          <a:xfrm>
            <a:off x="292100" y="5791200"/>
            <a:ext cx="119605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06" name="Shape 106"/>
          <p:cNvSpPr/>
          <p:nvPr/>
        </p:nvSpPr>
        <p:spPr>
          <a:xfrm>
            <a:off x="8082647" y="2354098"/>
            <a:ext cx="1030503" cy="346760"/>
          </a:xfrm>
          <a:prstGeom prst="rect">
            <a:avLst/>
          </a:prstGeom>
          <a:solidFill>
            <a:srgbClr val="B2A0C7"/>
          </a:solidFill>
          <a:ln w="19050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:Model</a:t>
            </a:r>
          </a:p>
        </p:txBody>
      </p:sp>
      <p:cxnSp>
        <p:nvCxnSpPr>
          <p:cNvPr id="107" name="Shape 107"/>
          <p:cNvCxnSpPr/>
          <p:nvPr/>
        </p:nvCxnSpPr>
        <p:spPr>
          <a:xfrm flipV="1">
            <a:off x="1640550" y="4482643"/>
            <a:ext cx="4836450" cy="12674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8" name="Shape 108"/>
          <p:cNvSpPr/>
          <p:nvPr/>
        </p:nvSpPr>
        <p:spPr>
          <a:xfrm>
            <a:off x="6547752" y="4467000"/>
            <a:ext cx="161321" cy="10194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Shape 109"/>
          <p:cNvCxnSpPr/>
          <p:nvPr/>
        </p:nvCxnSpPr>
        <p:spPr>
          <a:xfrm>
            <a:off x="8692247" y="2700858"/>
            <a:ext cx="0" cy="2830597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B2A0C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0" name="Shape 110"/>
          <p:cNvSpPr/>
          <p:nvPr/>
        </p:nvSpPr>
        <p:spPr>
          <a:xfrm>
            <a:off x="8585200" y="4524596"/>
            <a:ext cx="152399" cy="199803"/>
          </a:xfrm>
          <a:prstGeom prst="rect">
            <a:avLst/>
          </a:prstGeom>
          <a:solidFill>
            <a:srgbClr val="B2A0C7"/>
          </a:solidFill>
          <a:ln w="9525" cap="flat" cmpd="sng">
            <a:solidFill>
              <a:srgbClr val="B2A0C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6787163" y="4524596"/>
            <a:ext cx="1518637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2" name="Shape 112"/>
          <p:cNvCxnSpPr/>
          <p:nvPr/>
        </p:nvCxnSpPr>
        <p:spPr>
          <a:xfrm rot="10800000" flipH="1">
            <a:off x="6836074" y="4714649"/>
            <a:ext cx="1838025" cy="9750"/>
          </a:xfrm>
          <a:prstGeom prst="straightConnector1">
            <a:avLst/>
          </a:prstGeom>
          <a:noFill/>
          <a:ln w="19050" cap="flat" cmpd="sng">
            <a:solidFill>
              <a:srgbClr val="B2A0C7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13" name="Shape 113"/>
          <p:cNvCxnSpPr/>
          <p:nvPr/>
        </p:nvCxnSpPr>
        <p:spPr>
          <a:xfrm>
            <a:off x="1640550" y="5486400"/>
            <a:ext cx="5052349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14" name="Shape 114"/>
          <p:cNvSpPr txBox="1"/>
          <p:nvPr/>
        </p:nvSpPr>
        <p:spPr>
          <a:xfrm>
            <a:off x="6641626" y="426719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markDone</a:t>
            </a:r>
            <a:r>
              <a:rPr lang="en-US" sz="1400" b="0" u="none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(1,p</a:t>
            </a:r>
            <a:r>
              <a:rPr lang="en-US" sz="1400" b="0" u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834851" y="3657600"/>
            <a:ext cx="767033" cy="184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parse(“1”)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627826" y="2858749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r>
              <a:rPr lang="en-US" sz="1400" b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(“</a:t>
            </a:r>
            <a:r>
              <a:rPr lang="en-US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mark</a:t>
            </a:r>
            <a:r>
              <a:rPr lang="en-US" sz="1400" b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1”)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327437" y="5255323"/>
            <a:ext cx="62121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87283" y="5538487"/>
            <a:ext cx="762000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400" b="0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  <p:sp>
        <p:nvSpPr>
          <p:cNvPr id="119" name="Shape 119"/>
          <p:cNvSpPr/>
          <p:nvPr/>
        </p:nvSpPr>
        <p:spPr>
          <a:xfrm>
            <a:off x="7007546" y="4802685"/>
            <a:ext cx="1590353" cy="461537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result:Command Result</a:t>
            </a:r>
          </a:p>
        </p:txBody>
      </p:sp>
      <p:sp>
        <p:nvSpPr>
          <p:cNvPr id="120" name="Shape 120"/>
          <p:cNvSpPr/>
          <p:nvPr/>
        </p:nvSpPr>
        <p:spPr>
          <a:xfrm>
            <a:off x="7764622" y="5264223"/>
            <a:ext cx="152399" cy="17137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Shape 121"/>
          <p:cNvCxnSpPr/>
          <p:nvPr/>
        </p:nvCxnSpPr>
        <p:spPr>
          <a:xfrm>
            <a:off x="6794500" y="5410200"/>
            <a:ext cx="966623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22" name="Shape 122"/>
          <p:cNvSpPr txBox="1"/>
          <p:nvPr/>
        </p:nvSpPr>
        <p:spPr>
          <a:xfrm>
            <a:off x="2661144" y="4027787"/>
            <a:ext cx="220343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lang="en-US" sz="1400" b="0" u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4008447" y="2943207"/>
            <a:ext cx="2043825" cy="432034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6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MarkDoneCommand</a:t>
            </a:r>
            <a:endParaRPr lang="en-US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3449891" y="3657600"/>
            <a:ext cx="1222895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5" name="Shape 125"/>
          <p:cNvSpPr/>
          <p:nvPr/>
        </p:nvSpPr>
        <p:spPr>
          <a:xfrm>
            <a:off x="4882146" y="3352800"/>
            <a:ext cx="205843" cy="123165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Shape 126"/>
          <p:cNvCxnSpPr/>
          <p:nvPr/>
        </p:nvCxnSpPr>
        <p:spPr>
          <a:xfrm>
            <a:off x="4972368" y="3352800"/>
            <a:ext cx="0" cy="9906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/>
          <p:nvPr/>
        </p:nvSpPr>
        <p:spPr>
          <a:xfrm>
            <a:off x="4882146" y="3657601"/>
            <a:ext cx="205843" cy="53339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Shape 128"/>
          <p:cNvCxnSpPr/>
          <p:nvPr/>
        </p:nvCxnSpPr>
        <p:spPr>
          <a:xfrm flipV="1">
            <a:off x="3397782" y="4135508"/>
            <a:ext cx="1484364" cy="24165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781800" y="5029200"/>
            <a:ext cx="162245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3345000" y="3145856"/>
            <a:ext cx="6301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31" name="Shape 131"/>
          <p:cNvCxnSpPr/>
          <p:nvPr/>
        </p:nvCxnSpPr>
        <p:spPr>
          <a:xfrm>
            <a:off x="3383319" y="3475964"/>
            <a:ext cx="1467194" cy="13814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lg" len="lg"/>
            <a:tailEnd type="none" w="med" len="med"/>
          </a:ln>
        </p:spPr>
      </p:cxnSp>
      <p:sp>
        <p:nvSpPr>
          <p:cNvPr id="11" name="Curved Left Arrow 10"/>
          <p:cNvSpPr/>
          <p:nvPr/>
        </p:nvSpPr>
        <p:spPr>
          <a:xfrm>
            <a:off x="8839200" y="4457700"/>
            <a:ext cx="152400" cy="343921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Shape 114"/>
          <p:cNvSpPr txBox="1"/>
          <p:nvPr/>
        </p:nvSpPr>
        <p:spPr>
          <a:xfrm>
            <a:off x="7555557" y="4085422"/>
            <a:ext cx="1424846" cy="2154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updateTask</a:t>
            </a:r>
            <a:r>
              <a:rPr lang="en-US" sz="1400" b="0" u="none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(1,p</a:t>
            </a:r>
            <a:r>
              <a:rPr lang="en-US" sz="1400" b="0" u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Haya Alsharef</cp:lastModifiedBy>
  <cp:revision>2</cp:revision>
  <dcterms:modified xsi:type="dcterms:W3CDTF">2017-04-09T17:24:07Z</dcterms:modified>
</cp:coreProperties>
</file>