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howGuides="1">
      <p:cViewPr>
        <p:scale>
          <a:sx n="136" d="100"/>
          <a:sy n="136" d="100"/>
        </p:scale>
        <p:origin x="408" y="-2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0835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9098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CategoryListPanel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161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4113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0379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87749" y="3496402"/>
            <a:ext cx="1433155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21049" y="3763101"/>
            <a:ext cx="19665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135080" y="3725881"/>
            <a:ext cx="2493618" cy="417819"/>
          </a:xfrm>
          <a:prstGeom prst="bentConnector3">
            <a:avLst>
              <a:gd name="adj1" fmla="val 9997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83209" y="3083020"/>
            <a:ext cx="2243780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15851" y="2153662"/>
            <a:ext cx="1481780" cy="17464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371876" y="2676487"/>
            <a:ext cx="24723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177256" y="2803665"/>
            <a:ext cx="28616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3143873" y="4426101"/>
            <a:ext cx="695449" cy="120162"/>
          </a:xfrm>
          <a:prstGeom prst="bentConnector3">
            <a:avLst>
              <a:gd name="adj1" fmla="val -150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634455" y="2371685"/>
            <a:ext cx="194722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648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Rectangle 11"/>
          <p:cNvSpPr/>
          <p:nvPr/>
        </p:nvSpPr>
        <p:spPr>
          <a:xfrm>
            <a:off x="3837245" y="38779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6200000" flipH="1">
            <a:off x="3428045" y="359593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Freeform 45"/>
          <p:cNvSpPr/>
          <p:nvPr/>
        </p:nvSpPr>
        <p:spPr>
          <a:xfrm flipV="1">
            <a:off x="4112721" y="4121866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2017-04-09T19:48:33Z</dcterms:modified>
</cp:coreProperties>
</file>