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50000"/>
  </p:normalViewPr>
  <p:slideViewPr>
    <p:cSldViewPr showGuides="1">
      <p:cViewPr>
        <p:scale>
          <a:sx n="92" d="100"/>
          <a:sy n="92" d="100"/>
        </p:scale>
        <p:origin x="1808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kill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killTasks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EzDoChangedEvent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handleEzDoChangedEvent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handleEzDoChangedEvent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joseph tang</cp:lastModifiedBy>
  <cp:revision>61</cp:revision>
  <dcterms:created xsi:type="dcterms:W3CDTF">2016-07-22T14:33:02Z</dcterms:created>
  <dcterms:modified xsi:type="dcterms:W3CDTF">2017-03-24T12:32:10Z</dcterms:modified>
</cp:coreProperties>
</file>