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6F5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yt3.ggpht.com/-v0soe-ievYE/AAAAAAAAAAI/AAAAAAAAAAA/OixOH_h84Po/s900-c-k-no-mo-rj-c0xffffff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40" y="1418740"/>
            <a:ext cx="659945" cy="6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1636188" y="1371600"/>
            <a:ext cx="5700181" cy="33528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61867" y="689466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cxnSpLocks/>
            <a:stCxn id="2" idx="0"/>
            <a:endCxn id="51" idx="2"/>
          </p:cNvCxnSpPr>
          <p:nvPr/>
        </p:nvCxnSpPr>
        <p:spPr>
          <a:xfrm rot="5400000" flipH="1" flipV="1">
            <a:off x="1849380" y="1375856"/>
            <a:ext cx="1235012" cy="395633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5"/>
          <p:cNvSpPr/>
          <p:nvPr/>
        </p:nvSpPr>
        <p:spPr>
          <a:xfrm>
            <a:off x="5152477" y="1499692"/>
            <a:ext cx="1447800" cy="552022"/>
          </a:xfrm>
          <a:prstGeom prst="roundRect">
            <a:avLst/>
          </a:prstGeom>
          <a:solidFill>
            <a:srgbClr val="4286F5"/>
          </a:solidFill>
          <a:ln w="19050">
            <a:solidFill>
              <a:srgbClr val="4286F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GTask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Elbow Connector 51"/>
          <p:cNvCxnSpPr>
            <a:cxnSpLocks/>
            <a:stCxn id="3" idx="0"/>
            <a:endCxn id="42" idx="1"/>
          </p:cNvCxnSpPr>
          <p:nvPr/>
        </p:nvCxnSpPr>
        <p:spPr>
          <a:xfrm rot="5400000" flipH="1" flipV="1">
            <a:off x="4398386" y="1437087"/>
            <a:ext cx="415475" cy="1092708"/>
          </a:xfrm>
          <a:prstGeom prst="bentConnector2">
            <a:avLst/>
          </a:prstGeom>
          <a:ln w="285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612469" y="1761850"/>
            <a:ext cx="1007531" cy="0"/>
          </a:xfrm>
          <a:prstGeom prst="straightConnector1">
            <a:avLst/>
          </a:prstGeom>
          <a:ln w="28575">
            <a:solidFill>
              <a:srgbClr val="4286F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Luo Wenhan</cp:lastModifiedBy>
  <cp:revision>58</cp:revision>
  <dcterms:created xsi:type="dcterms:W3CDTF">2016-07-22T14:33:02Z</dcterms:created>
  <dcterms:modified xsi:type="dcterms:W3CDTF">2017-04-10T02:00:48Z</dcterms:modified>
</cp:coreProperties>
</file>