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23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877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420759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940149" y="3344002"/>
            <a:ext cx="1128355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25318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167885" y="3116265"/>
            <a:ext cx="671155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373122" y="3881021"/>
            <a:ext cx="232422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52875" y="2219286"/>
            <a:ext cx="1710380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2017-04-09T15:35:42Z</dcterms:modified>
</cp:coreProperties>
</file>