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6F5"/>
    <a:srgbClr val="E6E6E6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667000" y="2209800"/>
            <a:ext cx="3375935" cy="172361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4286F5"/>
                </a:solidFill>
              </a:rPr>
              <a:t>GTask</a:t>
            </a:r>
            <a:endParaRPr lang="en-SG" sz="1200" b="1" dirty="0">
              <a:solidFill>
                <a:srgbClr val="4286F5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3231098" y="2992105"/>
            <a:ext cx="1093635" cy="346760"/>
          </a:xfrm>
          <a:prstGeom prst="rect">
            <a:avLst/>
          </a:prstGeom>
          <a:solidFill>
            <a:srgbClr val="4286F5"/>
          </a:solidFill>
          <a:ln w="19050">
            <a:solidFill>
              <a:srgbClr val="4286F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GTaskManager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503337" y="2984620"/>
            <a:ext cx="1093635" cy="346760"/>
          </a:xfrm>
          <a:prstGeom prst="rect">
            <a:avLst/>
          </a:prstGeom>
          <a:solidFill>
            <a:srgbClr val="4286F5"/>
          </a:solidFill>
          <a:ln w="19050">
            <a:solidFill>
              <a:srgbClr val="4286F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GTask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3174045" y="3075709"/>
            <a:ext cx="270504" cy="175523"/>
          </a:xfrm>
          <a:prstGeom prst="triangle">
            <a:avLst/>
          </a:prstGeom>
          <a:solidFill>
            <a:srgbClr val="4286F5"/>
          </a:solidFill>
          <a:ln w="19050">
            <a:solidFill>
              <a:srgbClr val="4286F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457226" y="3163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4286F5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3397059" y="3163470"/>
            <a:ext cx="216105" cy="1"/>
          </a:xfrm>
          <a:prstGeom prst="line">
            <a:avLst/>
          </a:prstGeom>
          <a:ln w="19050">
            <a:solidFill>
              <a:srgbClr val="4286F5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350658" y="2706331"/>
            <a:ext cx="1500643" cy="3467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4286F5"/>
                </a:solidFill>
              </a:rPr>
              <a:t>GTaskToTaskAdapter</a:t>
            </a:r>
            <a:endParaRPr lang="en-SG" sz="1050" b="1" dirty="0">
              <a:solidFill>
                <a:srgbClr val="4286F5"/>
              </a:solidFill>
            </a:endParaRPr>
          </a:p>
        </p:txBody>
      </p:sp>
      <p:cxnSp>
        <p:nvCxnSpPr>
          <p:cNvPr id="6" name="Straight Arrow Connector 5"/>
          <p:cNvCxnSpPr>
            <a:cxnSpLocks/>
            <a:stCxn id="9" idx="1"/>
          </p:cNvCxnSpPr>
          <p:nvPr/>
        </p:nvCxnSpPr>
        <p:spPr>
          <a:xfrm>
            <a:off x="3777916" y="3712303"/>
            <a:ext cx="0" cy="4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5"/>
          <p:cNvSpPr/>
          <p:nvPr/>
        </p:nvSpPr>
        <p:spPr>
          <a:xfrm>
            <a:off x="2667000" y="4152939"/>
            <a:ext cx="3375935" cy="3280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Google API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350658" y="3234640"/>
            <a:ext cx="1500643" cy="3467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4286F5"/>
                </a:solidFill>
              </a:rPr>
              <a:t>TaskToGTaskAdapter</a:t>
            </a:r>
            <a:endParaRPr lang="en-SG" sz="1050" b="1" dirty="0">
              <a:solidFill>
                <a:srgbClr val="4286F5"/>
              </a:solidFill>
            </a:endParaRPr>
          </a:p>
        </p:txBody>
      </p:sp>
      <p:cxnSp>
        <p:nvCxnSpPr>
          <p:cNvPr id="13" name="Straight Arrow Connector 12"/>
          <p:cNvCxnSpPr>
            <a:cxnSpLocks/>
            <a:stCxn id="50" idx="1"/>
          </p:cNvCxnSpPr>
          <p:nvPr/>
        </p:nvCxnSpPr>
        <p:spPr>
          <a:xfrm flipH="1">
            <a:off x="3951296" y="2879711"/>
            <a:ext cx="399362" cy="2911"/>
          </a:xfrm>
          <a:prstGeom prst="straightConnector1">
            <a:avLst/>
          </a:prstGeom>
          <a:ln w="19050">
            <a:solidFill>
              <a:srgbClr val="4286F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37" idx="1"/>
          </p:cNvCxnSpPr>
          <p:nvPr/>
        </p:nvCxnSpPr>
        <p:spPr>
          <a:xfrm flipH="1">
            <a:off x="3932934" y="3408020"/>
            <a:ext cx="417724" cy="1455"/>
          </a:xfrm>
          <a:prstGeom prst="straightConnector1">
            <a:avLst/>
          </a:prstGeom>
          <a:ln w="19050">
            <a:solidFill>
              <a:srgbClr val="4286F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Luo Wenhan</cp:lastModifiedBy>
  <cp:revision>59</cp:revision>
  <dcterms:created xsi:type="dcterms:W3CDTF">2016-07-22T14:33:02Z</dcterms:created>
  <dcterms:modified xsi:type="dcterms:W3CDTF">2017-04-10T02:11:49Z</dcterms:modified>
</cp:coreProperties>
</file>