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04" y="-10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862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42075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6028" y="3348123"/>
            <a:ext cx="11365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2531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67885" y="3116265"/>
            <a:ext cx="671155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77243" y="3885141"/>
            <a:ext cx="22418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8755" y="2223406"/>
            <a:ext cx="17186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2017-04-09T10:23:47Z</dcterms:modified>
</cp:coreProperties>
</file>