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98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362200" y="162400"/>
            <a:ext cx="5943600" cy="6314600"/>
          </a:xfrm>
          <a:prstGeom prst="roundRect">
            <a:avLst>
              <a:gd name="adj" fmla="val 348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Werkbook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2674810" y="599798"/>
            <a:ext cx="108872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Add Event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27" name="Rectangle 8"/>
          <p:cNvSpPr/>
          <p:nvPr/>
        </p:nvSpPr>
        <p:spPr>
          <a:xfrm>
            <a:off x="2674810" y="1492665"/>
            <a:ext cx="108872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Add </a:t>
            </a:r>
            <a:r>
              <a:rPr lang="en-US" sz="1050" b="1" dirty="0" err="1">
                <a:solidFill>
                  <a:schemeClr val="tx1"/>
                </a:solidFill>
              </a:rPr>
              <a:t>Deadlined</a:t>
            </a:r>
            <a:r>
              <a:rPr lang="en-US" sz="1050" b="1" dirty="0">
                <a:solidFill>
                  <a:schemeClr val="tx1"/>
                </a:solidFill>
              </a:rPr>
              <a:t> Task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28" name="Rectangle 8"/>
          <p:cNvSpPr/>
          <p:nvPr/>
        </p:nvSpPr>
        <p:spPr>
          <a:xfrm>
            <a:off x="2681160" y="2385532"/>
            <a:ext cx="108872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Add Floating Task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4379990" y="1184304"/>
            <a:ext cx="108000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Edit Task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30" name="Rectangle 8"/>
          <p:cNvSpPr/>
          <p:nvPr/>
        </p:nvSpPr>
        <p:spPr>
          <a:xfrm>
            <a:off x="4379990" y="1802568"/>
            <a:ext cx="108000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Delete Task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4379990" y="566040"/>
            <a:ext cx="108000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Mark Task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32" name="Rectangle 8"/>
          <p:cNvSpPr/>
          <p:nvPr/>
        </p:nvSpPr>
        <p:spPr>
          <a:xfrm>
            <a:off x="5633791" y="1449549"/>
            <a:ext cx="108872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List Tasks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33" name="Rectangle 8"/>
          <p:cNvSpPr/>
          <p:nvPr/>
        </p:nvSpPr>
        <p:spPr>
          <a:xfrm>
            <a:off x="6844511" y="558486"/>
            <a:ext cx="108872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Find Task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34" name="Rectangle 8"/>
          <p:cNvSpPr/>
          <p:nvPr/>
        </p:nvSpPr>
        <p:spPr>
          <a:xfrm>
            <a:off x="4379990" y="2420832"/>
            <a:ext cx="108000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Select Task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35" name="Rectangle 8"/>
          <p:cNvSpPr/>
          <p:nvPr/>
        </p:nvSpPr>
        <p:spPr>
          <a:xfrm>
            <a:off x="6844511" y="1179268"/>
            <a:ext cx="108872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List All Task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36" name="Rectangle 8"/>
          <p:cNvSpPr/>
          <p:nvPr/>
        </p:nvSpPr>
        <p:spPr>
          <a:xfrm>
            <a:off x="6844511" y="1800050"/>
            <a:ext cx="108872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List Complete Task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6805809" y="2420832"/>
            <a:ext cx="1166125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List Incomplete Task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38" name="Rectangle 8"/>
          <p:cNvSpPr/>
          <p:nvPr/>
        </p:nvSpPr>
        <p:spPr>
          <a:xfrm>
            <a:off x="2686879" y="4354872"/>
            <a:ext cx="108872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Change Save Directory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39" name="Rectangle 8"/>
          <p:cNvSpPr/>
          <p:nvPr/>
        </p:nvSpPr>
        <p:spPr>
          <a:xfrm>
            <a:off x="2681160" y="5666022"/>
            <a:ext cx="108872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Redo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40" name="Rectangle 8"/>
          <p:cNvSpPr/>
          <p:nvPr/>
        </p:nvSpPr>
        <p:spPr>
          <a:xfrm>
            <a:off x="2681160" y="5002276"/>
            <a:ext cx="108872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Undo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41" name="Rectangle 8"/>
          <p:cNvSpPr/>
          <p:nvPr/>
        </p:nvSpPr>
        <p:spPr>
          <a:xfrm>
            <a:off x="5689532" y="4998866"/>
            <a:ext cx="108872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Google Login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43" name="Rectangle 8"/>
          <p:cNvSpPr/>
          <p:nvPr/>
        </p:nvSpPr>
        <p:spPr>
          <a:xfrm>
            <a:off x="4379990" y="5666022"/>
            <a:ext cx="108872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Google Logout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44" name="Rectangle 8"/>
          <p:cNvSpPr/>
          <p:nvPr/>
        </p:nvSpPr>
        <p:spPr>
          <a:xfrm>
            <a:off x="4371270" y="4354872"/>
            <a:ext cx="108872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Google Tasks Import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45" name="Rectangle 8"/>
          <p:cNvSpPr/>
          <p:nvPr/>
        </p:nvSpPr>
        <p:spPr>
          <a:xfrm>
            <a:off x="4379990" y="4973136"/>
            <a:ext cx="1088720" cy="53786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Google Tasks Export</a:t>
            </a:r>
            <a:endParaRPr lang="en-SG" sz="1050" b="1" dirty="0">
              <a:solidFill>
                <a:schemeClr val="tx1"/>
              </a:solidFill>
            </a:endParaRPr>
          </a:p>
        </p:txBody>
      </p:sp>
      <p:cxnSp>
        <p:nvCxnSpPr>
          <p:cNvPr id="18" name="Connector: Elbow 17"/>
          <p:cNvCxnSpPr>
            <a:stCxn id="73" idx="4"/>
            <a:endCxn id="27" idx="0"/>
          </p:cNvCxnSpPr>
          <p:nvPr/>
        </p:nvCxnSpPr>
        <p:spPr>
          <a:xfrm rot="5400000">
            <a:off x="3041669" y="1315163"/>
            <a:ext cx="355003" cy="1270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27" idx="4"/>
            <a:endCxn id="28" idx="0"/>
          </p:cNvCxnSpPr>
          <p:nvPr/>
        </p:nvCxnSpPr>
        <p:spPr>
          <a:xfrm rot="16200000" flipH="1">
            <a:off x="3044844" y="2204855"/>
            <a:ext cx="355003" cy="635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19170" y="1169540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&lt;&lt;extend&gt;&gt;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86419" y="2090610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&lt;&lt;extend&gt;&gt;</a:t>
            </a:r>
          </a:p>
        </p:txBody>
      </p:sp>
      <p:cxnSp>
        <p:nvCxnSpPr>
          <p:cNvPr id="68" name="Connector: Elbow 67"/>
          <p:cNvCxnSpPr>
            <a:cxnSpLocks/>
            <a:stCxn id="31" idx="6"/>
            <a:endCxn id="32" idx="1"/>
          </p:cNvCxnSpPr>
          <p:nvPr/>
        </p:nvCxnSpPr>
        <p:spPr>
          <a:xfrm>
            <a:off x="5459990" y="834972"/>
            <a:ext cx="333240" cy="69334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/>
          <p:cNvCxnSpPr>
            <a:cxnSpLocks/>
            <a:stCxn id="29" idx="6"/>
            <a:endCxn id="32" idx="1"/>
          </p:cNvCxnSpPr>
          <p:nvPr/>
        </p:nvCxnSpPr>
        <p:spPr>
          <a:xfrm>
            <a:off x="5459990" y="1453236"/>
            <a:ext cx="333240" cy="75081"/>
          </a:xfrm>
          <a:prstGeom prst="bentConnector4">
            <a:avLst>
              <a:gd name="adj1" fmla="val 26077"/>
              <a:gd name="adj2" fmla="val -66266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/>
          <p:cNvCxnSpPr>
            <a:cxnSpLocks/>
            <a:stCxn id="30" idx="6"/>
            <a:endCxn id="32" idx="1"/>
          </p:cNvCxnSpPr>
          <p:nvPr/>
        </p:nvCxnSpPr>
        <p:spPr>
          <a:xfrm flipV="1">
            <a:off x="5459990" y="1528317"/>
            <a:ext cx="333240" cy="543183"/>
          </a:xfrm>
          <a:prstGeom prst="bentConnector4">
            <a:avLst>
              <a:gd name="adj1" fmla="val 26077"/>
              <a:gd name="adj2" fmla="val 15658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/>
          <p:cNvCxnSpPr>
            <a:cxnSpLocks/>
            <a:stCxn id="34" idx="6"/>
            <a:endCxn id="32" idx="1"/>
          </p:cNvCxnSpPr>
          <p:nvPr/>
        </p:nvCxnSpPr>
        <p:spPr>
          <a:xfrm flipV="1">
            <a:off x="5459990" y="1528317"/>
            <a:ext cx="333240" cy="1161447"/>
          </a:xfrm>
          <a:prstGeom prst="bentConnector4">
            <a:avLst>
              <a:gd name="adj1" fmla="val 26077"/>
              <a:gd name="adj2" fmla="val 12646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/>
          <p:cNvCxnSpPr>
            <a:cxnSpLocks/>
            <a:stCxn id="33" idx="2"/>
            <a:endCxn id="32" idx="5"/>
          </p:cNvCxnSpPr>
          <p:nvPr/>
        </p:nvCxnSpPr>
        <p:spPr>
          <a:xfrm rot="10800000" flipV="1">
            <a:off x="6563073" y="827417"/>
            <a:ext cx="281439" cy="1081227"/>
          </a:xfrm>
          <a:prstGeom prst="bentConnector4">
            <a:avLst>
              <a:gd name="adj1" fmla="val 21674"/>
              <a:gd name="adj2" fmla="val 12842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/>
          <p:cNvCxnSpPr>
            <a:cxnSpLocks/>
            <a:stCxn id="35" idx="2"/>
            <a:endCxn id="32" idx="5"/>
          </p:cNvCxnSpPr>
          <p:nvPr/>
        </p:nvCxnSpPr>
        <p:spPr>
          <a:xfrm rot="10800000" flipV="1">
            <a:off x="6563073" y="1448199"/>
            <a:ext cx="281439" cy="460445"/>
          </a:xfrm>
          <a:prstGeom prst="bentConnector4">
            <a:avLst>
              <a:gd name="adj1" fmla="val 21674"/>
              <a:gd name="adj2" fmla="val 16675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/>
          <p:cNvCxnSpPr>
            <a:cxnSpLocks/>
            <a:stCxn id="36" idx="2"/>
            <a:endCxn id="32" idx="5"/>
          </p:cNvCxnSpPr>
          <p:nvPr/>
        </p:nvCxnSpPr>
        <p:spPr>
          <a:xfrm rot="10800000">
            <a:off x="6563073" y="1908646"/>
            <a:ext cx="281439" cy="16033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/>
          <p:cNvCxnSpPr>
            <a:cxnSpLocks/>
            <a:stCxn id="37" idx="2"/>
            <a:endCxn id="32" idx="5"/>
          </p:cNvCxnSpPr>
          <p:nvPr/>
        </p:nvCxnSpPr>
        <p:spPr>
          <a:xfrm rot="10800000">
            <a:off x="6563073" y="1908646"/>
            <a:ext cx="242737" cy="78111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29879" y="1214742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&lt;&lt;include&gt;&gt;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812468" y="2022747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&lt;&lt;extend&gt;&gt;</a:t>
            </a:r>
          </a:p>
        </p:txBody>
      </p:sp>
      <p:cxnSp>
        <p:nvCxnSpPr>
          <p:cNvPr id="154" name="Connector: Elbow 153"/>
          <p:cNvCxnSpPr>
            <a:stCxn id="44" idx="6"/>
            <a:endCxn id="41" idx="1"/>
          </p:cNvCxnSpPr>
          <p:nvPr/>
        </p:nvCxnSpPr>
        <p:spPr>
          <a:xfrm>
            <a:off x="5459990" y="4623804"/>
            <a:ext cx="388981" cy="45383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ctor: Elbow 157"/>
          <p:cNvCxnSpPr>
            <a:stCxn id="45" idx="6"/>
            <a:endCxn id="41" idx="1"/>
          </p:cNvCxnSpPr>
          <p:nvPr/>
        </p:nvCxnSpPr>
        <p:spPr>
          <a:xfrm flipV="1">
            <a:off x="5468710" y="5077634"/>
            <a:ext cx="380261" cy="164434"/>
          </a:xfrm>
          <a:prstGeom prst="bentConnector4">
            <a:avLst>
              <a:gd name="adj1" fmla="val 29036"/>
              <a:gd name="adj2" fmla="val 30257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or: Elbow 159"/>
          <p:cNvCxnSpPr>
            <a:stCxn id="43" idx="6"/>
            <a:endCxn id="41" idx="1"/>
          </p:cNvCxnSpPr>
          <p:nvPr/>
        </p:nvCxnSpPr>
        <p:spPr>
          <a:xfrm flipV="1">
            <a:off x="5468710" y="5077634"/>
            <a:ext cx="380261" cy="857320"/>
          </a:xfrm>
          <a:prstGeom prst="bentConnector4">
            <a:avLst>
              <a:gd name="adj1" fmla="val 29036"/>
              <a:gd name="adj2" fmla="val 13585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832926" y="4648089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&lt;&lt;include&gt;&gt;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752600" y="3124200"/>
            <a:ext cx="289196" cy="716393"/>
            <a:chOff x="1335342" y="3235131"/>
            <a:chExt cx="289196" cy="716393"/>
          </a:xfrm>
        </p:grpSpPr>
        <p:sp>
          <p:nvSpPr>
            <p:cNvPr id="164" name="Smiley Face 163"/>
            <p:cNvSpPr/>
            <p:nvPr/>
          </p:nvSpPr>
          <p:spPr>
            <a:xfrm>
              <a:off x="1335342" y="3235131"/>
              <a:ext cx="289196" cy="289196"/>
            </a:xfrm>
            <a:prstGeom prst="smileyFac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Flowchart: Stored Data 164"/>
            <p:cNvSpPr/>
            <p:nvPr/>
          </p:nvSpPr>
          <p:spPr>
            <a:xfrm rot="16200000">
              <a:off x="1264122" y="3591108"/>
              <a:ext cx="431636" cy="289196"/>
            </a:xfrm>
            <a:prstGeom prst="flowChartOnlineStorag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1678228" y="3871434"/>
            <a:ext cx="4379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User</a:t>
            </a:r>
          </a:p>
        </p:txBody>
      </p:sp>
      <p:cxnSp>
        <p:nvCxnSpPr>
          <p:cNvPr id="169" name="Connector: Elbow 168"/>
          <p:cNvCxnSpPr>
            <a:stCxn id="165" idx="2"/>
            <a:endCxn id="28" idx="6"/>
          </p:cNvCxnSpPr>
          <p:nvPr/>
        </p:nvCxnSpPr>
        <p:spPr>
          <a:xfrm flipV="1">
            <a:off x="2041796" y="2654464"/>
            <a:ext cx="1728084" cy="970311"/>
          </a:xfrm>
          <a:prstGeom prst="bentConnector3">
            <a:avLst>
              <a:gd name="adj1" fmla="val 11322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or: Elbow 169"/>
          <p:cNvCxnSpPr>
            <a:cxnSpLocks/>
            <a:stCxn id="165" idx="2"/>
            <a:endCxn id="27" idx="6"/>
          </p:cNvCxnSpPr>
          <p:nvPr/>
        </p:nvCxnSpPr>
        <p:spPr>
          <a:xfrm flipV="1">
            <a:off x="2041796" y="1761597"/>
            <a:ext cx="1721734" cy="1863178"/>
          </a:xfrm>
          <a:prstGeom prst="bentConnector3">
            <a:avLst>
              <a:gd name="adj1" fmla="val 11327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/>
          <p:cNvCxnSpPr>
            <a:cxnSpLocks/>
            <a:stCxn id="165" idx="2"/>
            <a:endCxn id="73" idx="6"/>
          </p:cNvCxnSpPr>
          <p:nvPr/>
        </p:nvCxnSpPr>
        <p:spPr>
          <a:xfrm flipV="1">
            <a:off x="2041796" y="868730"/>
            <a:ext cx="1721734" cy="2756045"/>
          </a:xfrm>
          <a:prstGeom prst="bentConnector3">
            <a:avLst>
              <a:gd name="adj1" fmla="val 11327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or: Elbow 175"/>
          <p:cNvCxnSpPr>
            <a:cxnSpLocks/>
            <a:stCxn id="165" idx="2"/>
            <a:endCxn id="34" idx="2"/>
          </p:cNvCxnSpPr>
          <p:nvPr/>
        </p:nvCxnSpPr>
        <p:spPr>
          <a:xfrm flipV="1">
            <a:off x="2041796" y="2689764"/>
            <a:ext cx="2338194" cy="935011"/>
          </a:xfrm>
          <a:prstGeom prst="bentConnector3">
            <a:avLst>
              <a:gd name="adj1" fmla="val 834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ctor: Elbow 179"/>
          <p:cNvCxnSpPr>
            <a:cxnSpLocks/>
            <a:stCxn id="165" idx="2"/>
            <a:endCxn id="30" idx="2"/>
          </p:cNvCxnSpPr>
          <p:nvPr/>
        </p:nvCxnSpPr>
        <p:spPr>
          <a:xfrm flipV="1">
            <a:off x="2041796" y="2071500"/>
            <a:ext cx="2338194" cy="1553275"/>
          </a:xfrm>
          <a:prstGeom prst="bentConnector3">
            <a:avLst>
              <a:gd name="adj1" fmla="val 8265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ctor: Elbow 183"/>
          <p:cNvCxnSpPr>
            <a:cxnSpLocks/>
            <a:stCxn id="165" idx="2"/>
            <a:endCxn id="29" idx="2"/>
          </p:cNvCxnSpPr>
          <p:nvPr/>
        </p:nvCxnSpPr>
        <p:spPr>
          <a:xfrm flipV="1">
            <a:off x="2041796" y="1453236"/>
            <a:ext cx="2338194" cy="2171539"/>
          </a:xfrm>
          <a:prstGeom prst="bentConnector3">
            <a:avLst>
              <a:gd name="adj1" fmla="val 830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ctor: Elbow 187"/>
          <p:cNvCxnSpPr>
            <a:cxnSpLocks/>
            <a:stCxn id="165" idx="2"/>
            <a:endCxn id="31" idx="2"/>
          </p:cNvCxnSpPr>
          <p:nvPr/>
        </p:nvCxnSpPr>
        <p:spPr>
          <a:xfrm flipV="1">
            <a:off x="2041796" y="834972"/>
            <a:ext cx="2338194" cy="2789803"/>
          </a:xfrm>
          <a:prstGeom prst="bentConnector3">
            <a:avLst>
              <a:gd name="adj1" fmla="val 834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ctor: Elbow 192"/>
          <p:cNvCxnSpPr>
            <a:cxnSpLocks/>
            <a:stCxn id="165" idx="2"/>
            <a:endCxn id="37" idx="6"/>
          </p:cNvCxnSpPr>
          <p:nvPr/>
        </p:nvCxnSpPr>
        <p:spPr>
          <a:xfrm flipV="1">
            <a:off x="2041796" y="2689764"/>
            <a:ext cx="5930138" cy="935011"/>
          </a:xfrm>
          <a:prstGeom prst="bentConnector3">
            <a:avLst>
              <a:gd name="adj1" fmla="val 1029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ctor: Elbow 195"/>
          <p:cNvCxnSpPr>
            <a:cxnSpLocks/>
            <a:stCxn id="165" idx="2"/>
            <a:endCxn id="36" idx="6"/>
          </p:cNvCxnSpPr>
          <p:nvPr/>
        </p:nvCxnSpPr>
        <p:spPr>
          <a:xfrm flipV="1">
            <a:off x="2041796" y="2068982"/>
            <a:ext cx="5891435" cy="1555793"/>
          </a:xfrm>
          <a:prstGeom prst="bentConnector3">
            <a:avLst>
              <a:gd name="adj1" fmla="val 1038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nector: Elbow 198"/>
          <p:cNvCxnSpPr>
            <a:cxnSpLocks/>
            <a:stCxn id="165" idx="2"/>
            <a:endCxn id="35" idx="6"/>
          </p:cNvCxnSpPr>
          <p:nvPr/>
        </p:nvCxnSpPr>
        <p:spPr>
          <a:xfrm flipV="1">
            <a:off x="2041796" y="1448200"/>
            <a:ext cx="5891435" cy="2176575"/>
          </a:xfrm>
          <a:prstGeom prst="bentConnector3">
            <a:avLst>
              <a:gd name="adj1" fmla="val 1038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Connector: Elbow 201"/>
          <p:cNvCxnSpPr>
            <a:cxnSpLocks/>
            <a:stCxn id="165" idx="2"/>
            <a:endCxn id="33" idx="6"/>
          </p:cNvCxnSpPr>
          <p:nvPr/>
        </p:nvCxnSpPr>
        <p:spPr>
          <a:xfrm flipV="1">
            <a:off x="2041796" y="827418"/>
            <a:ext cx="5891435" cy="2797357"/>
          </a:xfrm>
          <a:prstGeom prst="bentConnector3">
            <a:avLst>
              <a:gd name="adj1" fmla="val 1038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onnector: Elbow 205"/>
          <p:cNvCxnSpPr>
            <a:cxnSpLocks/>
            <a:stCxn id="165" idx="2"/>
            <a:endCxn id="38" idx="6"/>
          </p:cNvCxnSpPr>
          <p:nvPr/>
        </p:nvCxnSpPr>
        <p:spPr>
          <a:xfrm>
            <a:off x="2041796" y="3624775"/>
            <a:ext cx="1733803" cy="999029"/>
          </a:xfrm>
          <a:prstGeom prst="bentConnector3">
            <a:avLst>
              <a:gd name="adj1" fmla="val 1131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ctor: Elbow 208"/>
          <p:cNvCxnSpPr>
            <a:cxnSpLocks/>
            <a:stCxn id="165" idx="2"/>
            <a:endCxn id="40" idx="6"/>
          </p:cNvCxnSpPr>
          <p:nvPr/>
        </p:nvCxnSpPr>
        <p:spPr>
          <a:xfrm>
            <a:off x="2041796" y="3624775"/>
            <a:ext cx="1728084" cy="1646433"/>
          </a:xfrm>
          <a:prstGeom prst="bentConnector3">
            <a:avLst>
              <a:gd name="adj1" fmla="val 11322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ctor: Elbow 211"/>
          <p:cNvCxnSpPr>
            <a:cxnSpLocks/>
            <a:stCxn id="165" idx="2"/>
            <a:endCxn id="39" idx="6"/>
          </p:cNvCxnSpPr>
          <p:nvPr/>
        </p:nvCxnSpPr>
        <p:spPr>
          <a:xfrm>
            <a:off x="2041796" y="3624775"/>
            <a:ext cx="1728084" cy="2310179"/>
          </a:xfrm>
          <a:prstGeom prst="bentConnector3">
            <a:avLst>
              <a:gd name="adj1" fmla="val 11322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nector: Elbow 214"/>
          <p:cNvCxnSpPr>
            <a:cxnSpLocks/>
            <a:stCxn id="165" idx="2"/>
            <a:endCxn id="44" idx="2"/>
          </p:cNvCxnSpPr>
          <p:nvPr/>
        </p:nvCxnSpPr>
        <p:spPr>
          <a:xfrm>
            <a:off x="2041796" y="3624775"/>
            <a:ext cx="2329474" cy="999029"/>
          </a:xfrm>
          <a:prstGeom prst="bentConnector3">
            <a:avLst>
              <a:gd name="adj1" fmla="val 846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onnector: Elbow 218"/>
          <p:cNvCxnSpPr>
            <a:cxnSpLocks/>
            <a:stCxn id="165" idx="2"/>
            <a:endCxn id="45" idx="2"/>
          </p:cNvCxnSpPr>
          <p:nvPr/>
        </p:nvCxnSpPr>
        <p:spPr>
          <a:xfrm>
            <a:off x="2041796" y="3624775"/>
            <a:ext cx="2338194" cy="1617293"/>
          </a:xfrm>
          <a:prstGeom prst="bentConnector3">
            <a:avLst>
              <a:gd name="adj1" fmla="val 841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/>
          <p:cNvCxnSpPr>
            <a:cxnSpLocks/>
            <a:stCxn id="165" idx="2"/>
            <a:endCxn id="43" idx="2"/>
          </p:cNvCxnSpPr>
          <p:nvPr/>
        </p:nvCxnSpPr>
        <p:spPr>
          <a:xfrm>
            <a:off x="2041796" y="3624775"/>
            <a:ext cx="2338194" cy="2310179"/>
          </a:xfrm>
          <a:prstGeom prst="bentConnector3">
            <a:avLst>
              <a:gd name="adj1" fmla="val 8379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Connector: Elbow 226"/>
          <p:cNvCxnSpPr>
            <a:cxnSpLocks/>
            <a:stCxn id="165" idx="2"/>
            <a:endCxn id="41" idx="6"/>
          </p:cNvCxnSpPr>
          <p:nvPr/>
        </p:nvCxnSpPr>
        <p:spPr>
          <a:xfrm>
            <a:off x="2041796" y="3624775"/>
            <a:ext cx="4736456" cy="1643023"/>
          </a:xfrm>
          <a:prstGeom prst="bentConnector3">
            <a:avLst>
              <a:gd name="adj1" fmla="val 10482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61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Luo Wenhan</cp:lastModifiedBy>
  <cp:revision>60</cp:revision>
  <dcterms:created xsi:type="dcterms:W3CDTF">2016-07-22T14:33:02Z</dcterms:created>
  <dcterms:modified xsi:type="dcterms:W3CDTF">2017-04-09T19:19:09Z</dcterms:modified>
</cp:coreProperties>
</file>