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>
        <p:scale>
          <a:sx n="130" d="100"/>
          <a:sy n="130" d="100"/>
        </p:scale>
        <p:origin x="584" y="-6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2430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85944"/>
            <a:ext cx="434402" cy="6489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5660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08922"/>
            <a:ext cx="434402" cy="3259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8890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3031900"/>
            <a:ext cx="434402" cy="29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2119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3199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6762" y="35413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718469" y="38685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StartTime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stCxn id="78" idx="3"/>
            <a:endCxn id="55" idx="1"/>
          </p:cNvCxnSpPr>
          <p:nvPr/>
        </p:nvCxnSpPr>
        <p:spPr>
          <a:xfrm>
            <a:off x="7277995" y="3034891"/>
            <a:ext cx="438767" cy="6493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stCxn id="78" idx="3"/>
            <a:endCxn id="73" idx="1"/>
          </p:cNvCxnSpPr>
          <p:nvPr/>
        </p:nvCxnSpPr>
        <p:spPr>
          <a:xfrm>
            <a:off x="7277995" y="3034891"/>
            <a:ext cx="440474" cy="9765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37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Lynn</cp:lastModifiedBy>
  <cp:revision>65</cp:revision>
  <dcterms:created xsi:type="dcterms:W3CDTF">2016-07-22T14:33:02Z</dcterms:created>
  <dcterms:modified xsi:type="dcterms:W3CDTF">2017-03-15T18:14:52Z</dcterms:modified>
</cp:coreProperties>
</file>