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howGuides="1">
      <p:cViewPr>
        <p:scale>
          <a:sx n="110" d="100"/>
          <a:sy n="110" d="100"/>
        </p:scale>
        <p:origin x="1144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495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3225" y="5105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733800"/>
            <a:ext cx="1093635" cy="35526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 smtClean="0">
                <a:solidFill>
                  <a:schemeClr val="accent3">
                    <a:lumMod val="75000"/>
                  </a:schemeClr>
                </a:solidFill>
              </a:rPr>
              <a:t>TodayTask</a:t>
            </a:r>
            <a:endParaRPr lang="en-SG" sz="105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SG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066249" y="419828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3224" y="546897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982623" y="3301528"/>
            <a:ext cx="104340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26777" y="3957373"/>
            <a:ext cx="2355796" cy="1770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951805" y="3945977"/>
            <a:ext cx="2899414" cy="38342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303207" y="3089948"/>
            <a:ext cx="2030710" cy="42281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39505" y="2833356"/>
            <a:ext cx="2937821" cy="18431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57716" y="3015143"/>
            <a:ext cx="3301396" cy="184311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55" idx="3"/>
            <a:endCxn id="37" idx="1"/>
          </p:cNvCxnSpPr>
          <p:nvPr/>
        </p:nvCxnSpPr>
        <p:spPr>
          <a:xfrm flipV="1">
            <a:off x="3684435" y="4316710"/>
            <a:ext cx="381814" cy="14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/>
          <p:nvPr/>
        </p:nvCxnSpPr>
        <p:spPr>
          <a:xfrm rot="5400000">
            <a:off x="3795350" y="2075380"/>
            <a:ext cx="162543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11"/>
          <p:cNvSpPr/>
          <p:nvPr/>
        </p:nvSpPr>
        <p:spPr>
          <a:xfrm>
            <a:off x="2590800" y="4140538"/>
            <a:ext cx="1093635" cy="35526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 smtClean="0">
                <a:solidFill>
                  <a:schemeClr val="accent3">
                    <a:lumMod val="75000"/>
                  </a:schemeClr>
                </a:solidFill>
              </a:rPr>
              <a:t>WeekTask</a:t>
            </a:r>
            <a:endParaRPr lang="en-SG" sz="105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SG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6" name="Elbow Connector 63"/>
          <p:cNvCxnSpPr/>
          <p:nvPr/>
        </p:nvCxnSpPr>
        <p:spPr>
          <a:xfrm rot="10800000">
            <a:off x="3686159" y="4153414"/>
            <a:ext cx="1843810" cy="12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58"/>
          <p:cNvCxnSpPr>
            <a:stCxn id="36" idx="3"/>
            <a:endCxn id="37" idx="1"/>
          </p:cNvCxnSpPr>
          <p:nvPr/>
        </p:nvCxnSpPr>
        <p:spPr>
          <a:xfrm>
            <a:off x="3686161" y="3911431"/>
            <a:ext cx="380088" cy="40527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11"/>
          <p:cNvSpPr/>
          <p:nvPr/>
        </p:nvSpPr>
        <p:spPr>
          <a:xfrm>
            <a:off x="2590800" y="4551765"/>
            <a:ext cx="1093635" cy="35526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 smtClean="0">
                <a:solidFill>
                  <a:schemeClr val="accent3">
                    <a:lumMod val="75000"/>
                  </a:schemeClr>
                </a:solidFill>
              </a:rPr>
              <a:t>FloatingTask</a:t>
            </a:r>
            <a:endParaRPr lang="en-SG" sz="105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SG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2" name="Elbow Connector 63"/>
          <p:cNvCxnSpPr>
            <a:stCxn id="39" idx="2"/>
            <a:endCxn id="55" idx="1"/>
          </p:cNvCxnSpPr>
          <p:nvPr/>
        </p:nvCxnSpPr>
        <p:spPr>
          <a:xfrm rot="16200000" flipH="1">
            <a:off x="1778391" y="3505760"/>
            <a:ext cx="1450144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/>
          <p:cNvCxnSpPr>
            <a:stCxn id="39" idx="2"/>
            <a:endCxn id="71" idx="1"/>
          </p:cNvCxnSpPr>
          <p:nvPr/>
        </p:nvCxnSpPr>
        <p:spPr>
          <a:xfrm rot="16200000" flipH="1">
            <a:off x="1572778" y="3711373"/>
            <a:ext cx="1861371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6" name="Elbow Connector 85"/>
          <p:cNvCxnSpPr>
            <a:stCxn id="71" idx="3"/>
            <a:endCxn id="37" idx="1"/>
          </p:cNvCxnSpPr>
          <p:nvPr/>
        </p:nvCxnSpPr>
        <p:spPr>
          <a:xfrm flipV="1">
            <a:off x="3684435" y="4316710"/>
            <a:ext cx="381814" cy="41268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63"/>
          <p:cNvCxnSpPr/>
          <p:nvPr/>
        </p:nvCxnSpPr>
        <p:spPr>
          <a:xfrm rot="10800000" flipV="1">
            <a:off x="3689241" y="4828894"/>
            <a:ext cx="1832400" cy="220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2017-03-16T16:53:15Z</dcterms:modified>
</cp:coreProperties>
</file>