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howGuides="1">
      <p:cViewPr varScale="1">
        <p:scale>
          <a:sx n="102" d="100"/>
          <a:sy n="102" d="100"/>
        </p:scale>
        <p:origin x="123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 Rui Goh</cp:lastModifiedBy>
  <cp:revision>60</cp:revision>
  <dcterms:created xsi:type="dcterms:W3CDTF">2016-07-22T14:33:02Z</dcterms:created>
  <dcterms:modified xsi:type="dcterms:W3CDTF">2017-03-16T12:57:56Z</dcterms:modified>
</cp:coreProperties>
</file>