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howGuides="1">
      <p:cViewPr>
        <p:scale>
          <a:sx n="185" d="100"/>
          <a:sy n="185" d="100"/>
        </p:scale>
        <p:origin x="144" y="-10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80647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08305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579000" y="2973650"/>
            <a:ext cx="130356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2940232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1"/>
          </p:cNvCxnSpPr>
          <p:nvPr/>
        </p:nvCxnSpPr>
        <p:spPr>
          <a:xfrm rot="5400000" flipH="1" flipV="1">
            <a:off x="4104856" y="1046640"/>
            <a:ext cx="878096" cy="4626246"/>
          </a:xfrm>
          <a:prstGeom prst="bentConnector4">
            <a:avLst>
              <a:gd name="adj1" fmla="val -38562"/>
              <a:gd name="adj2" fmla="val 5704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847497" y="2969907"/>
            <a:ext cx="131104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41252" y="3254800"/>
            <a:ext cx="235928" cy="163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26898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5204" y="316811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7030A0"/>
                </a:solidFill>
              </a:rPr>
              <a:t>GeeKeep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4147" y="270497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72093" y="278975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08141" y="2876447"/>
            <a:ext cx="276006" cy="190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60416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69008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2776770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224225" y="1877973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823185" y="238326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cxnSpLocks/>
            <a:stCxn id="52" idx="0"/>
            <a:endCxn id="67" idx="1"/>
          </p:cNvCxnSpPr>
          <p:nvPr/>
        </p:nvCxnSpPr>
        <p:spPr>
          <a:xfrm rot="5400000" flipH="1" flipV="1">
            <a:off x="5017121" y="2096864"/>
            <a:ext cx="252614" cy="1615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17510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94424" y="2323888"/>
            <a:ext cx="83997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23974" y="27078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60022" y="246678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94424" y="2646866"/>
            <a:ext cx="83997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60022" y="278975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94424" y="2969844"/>
            <a:ext cx="83997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60022" y="279454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</a:t>
            </a:r>
            <a:r>
              <a:rPr lang="en-US" altLang="zh-CN" sz="1050" dirty="0">
                <a:solidFill>
                  <a:srgbClr val="7030A0"/>
                </a:solidFill>
              </a:rPr>
              <a:t>Geekeep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32156" y="335031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473180" y="3828650"/>
            <a:ext cx="61406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  <a:endCxn id="52" idx="3"/>
          </p:cNvCxnSpPr>
          <p:nvPr/>
        </p:nvCxnSpPr>
        <p:spPr>
          <a:xfrm rot="16200000" flipV="1">
            <a:off x="6091033" y="2027430"/>
            <a:ext cx="126820" cy="10266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8106" y="28834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5158" y="2308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62631" y="19087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2173" y="32588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85308" y="29675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4484147" y="230396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</a:t>
            </a:r>
            <a:r>
              <a:rPr lang="en-US" altLang="zh-CN" sz="1050" dirty="0">
                <a:solidFill>
                  <a:srgbClr val="7030A0"/>
                </a:solidFill>
              </a:rPr>
              <a:t>ag</a:t>
            </a:r>
            <a:r>
              <a:rPr lang="en-US" sz="1050" dirty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5" name="Elbow Connector 29"/>
          <p:cNvCxnSpPr>
            <a:cxnSpLocks/>
            <a:stCxn id="51" idx="3"/>
            <a:endCxn id="52" idx="1"/>
          </p:cNvCxnSpPr>
          <p:nvPr/>
        </p:nvCxnSpPr>
        <p:spPr>
          <a:xfrm flipV="1">
            <a:off x="4208141" y="2477347"/>
            <a:ext cx="276006" cy="3991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TextBox 72"/>
          <p:cNvSpPr txBox="1"/>
          <p:nvPr/>
        </p:nvSpPr>
        <p:spPr>
          <a:xfrm>
            <a:off x="4317415" y="22563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35420" y="31434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50850" y="27999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50850" y="2481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7" name="Rectangle 8"/>
          <p:cNvSpPr/>
          <p:nvPr/>
        </p:nvSpPr>
        <p:spPr>
          <a:xfrm>
            <a:off x="2885021" y="352186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Config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9" name="Flowchart: Decision 96"/>
          <p:cNvSpPr/>
          <p:nvPr/>
        </p:nvSpPr>
        <p:spPr>
          <a:xfrm>
            <a:off x="2411174" y="3578191"/>
            <a:ext cx="247506" cy="188766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6" name="TextBox 85"/>
          <p:cNvSpPr txBox="1"/>
          <p:nvPr/>
        </p:nvSpPr>
        <p:spPr>
          <a:xfrm>
            <a:off x="2720603" y="37094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/>
          <p:cNvSpPr/>
          <p:nvPr/>
        </p:nvSpPr>
        <p:spPr>
          <a:xfrm flipV="1">
            <a:off x="2156537" y="2224729"/>
            <a:ext cx="165013" cy="26866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8" name="Elbow Connector 29"/>
          <p:cNvCxnSpPr>
            <a:cxnSpLocks/>
            <a:stCxn id="87" idx="2"/>
            <a:endCxn id="100" idx="1"/>
          </p:cNvCxnSpPr>
          <p:nvPr/>
        </p:nvCxnSpPr>
        <p:spPr>
          <a:xfrm rot="5400000" flipH="1" flipV="1">
            <a:off x="2327234" y="1891661"/>
            <a:ext cx="244879" cy="42125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TextBox 88"/>
          <p:cNvSpPr txBox="1"/>
          <p:nvPr/>
        </p:nvSpPr>
        <p:spPr>
          <a:xfrm>
            <a:off x="2523228" y="18230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/>
          <p:cNvCxnSpPr>
            <a:endCxn id="90" idx="1"/>
          </p:cNvCxnSpPr>
          <p:nvPr/>
        </p:nvCxnSpPr>
        <p:spPr>
          <a:xfrm>
            <a:off x="2664587" y="3674272"/>
            <a:ext cx="235928" cy="163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40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How Si Wei</cp:lastModifiedBy>
  <cp:revision>70</cp:revision>
  <dcterms:created xsi:type="dcterms:W3CDTF">2016-07-22T14:33:02Z</dcterms:created>
  <dcterms:modified xsi:type="dcterms:W3CDTF">2017-04-10T02:50:29Z</dcterms:modified>
</cp:coreProperties>
</file>