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144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66144" y="3158440"/>
            <a:ext cx="133408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  <a:cs typeface="Adobe Arabic" panose="02040503050201020203" pitchFamily="18" charset="-78"/>
              </a:rPr>
              <a:t>TaskManagerStorage</a:t>
            </a:r>
            <a:endParaRPr lang="en-SG" sz="1050" dirty="0">
              <a:solidFill>
                <a:schemeClr val="bg1"/>
              </a:solidFill>
              <a:cs typeface="Adobe Arabic" panose="02040503050201020203" pitchFamily="18" charset="-78"/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56370" y="3326536"/>
            <a:ext cx="209774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Adobe Arabic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Ziyang Liu</cp:lastModifiedBy>
  <cp:revision>59</cp:revision>
  <dcterms:created xsi:type="dcterms:W3CDTF">2016-07-22T14:33:02Z</dcterms:created>
  <dcterms:modified xsi:type="dcterms:W3CDTF">2017-03-19T04:25:22Z</dcterms:modified>
</cp:coreProperties>
</file>