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4" d="100"/>
          <a:sy n="154" d="100"/>
        </p:scale>
        <p:origin x="2004" y="1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2940232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</p:cNvCxnSpPr>
          <p:nvPr/>
        </p:nvCxnSpPr>
        <p:spPr>
          <a:xfrm rot="5400000" flipH="1" flipV="1">
            <a:off x="4209819" y="941677"/>
            <a:ext cx="668170" cy="4626246"/>
          </a:xfrm>
          <a:prstGeom prst="bentConnector4">
            <a:avLst>
              <a:gd name="adj1" fmla="val -34213"/>
              <a:gd name="adj2" fmla="val 10001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2689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4147" y="25863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220351" y="2759749"/>
            <a:ext cx="263796" cy="93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60416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900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277677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163172" y="201485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823185" y="23832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970343" y="2159099"/>
            <a:ext cx="163694" cy="22196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1751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424" y="23238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23974" y="27078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60022" y="246678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4424" y="26468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60022" y="278975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4424" y="29698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60022" y="279454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4424" y="3292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60022" y="279454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32156" y="335031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</p:cNvCxnSpPr>
          <p:nvPr/>
        </p:nvCxnSpPr>
        <p:spPr>
          <a:xfrm rot="16200000" flipV="1">
            <a:off x="5948976" y="1885372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1907" y="19781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15462" y="29728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Zhang Hanming</cp:lastModifiedBy>
  <cp:revision>60</cp:revision>
  <dcterms:created xsi:type="dcterms:W3CDTF">2016-07-22T14:33:02Z</dcterms:created>
  <dcterms:modified xsi:type="dcterms:W3CDTF">2017-03-16T12:40:47Z</dcterms:modified>
</cp:coreProperties>
</file>