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theme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execute(“theme”)</a:t>
            </a:r>
          </a:p>
        </p:txBody>
      </p:sp>
      <p:cxnSp>
        <p:nvCxnSpPr>
          <p:cNvPr id="28" name="Straight Arrow Connector 27"/>
          <p:cNvCxnSpPr>
            <a:cxnSpLocks/>
            <a:endCxn id="41" idx="0"/>
          </p:cNvCxnSpPr>
          <p:nvPr/>
        </p:nvCxnSpPr>
        <p:spPr>
          <a:xfrm>
            <a:off x="3928055" y="1657832"/>
            <a:ext cx="2968093" cy="123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02937" y="1389962"/>
            <a:ext cx="2516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ChangeThemeRequestEvent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975546" y="5850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6896148" y="93805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824140" y="1670148"/>
            <a:ext cx="144016" cy="39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3954408" y="2064665"/>
            <a:ext cx="29417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9904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ChangeThemeRequestEvent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508009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74568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67367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26459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01058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55740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248539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63779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63779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0522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handleChangeThemeRequestEvent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1708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88950" y="5444571"/>
            <a:ext cx="9886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main window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D388CE-E507-420A-A5CC-DC885BAF5902}"/>
              </a:ext>
            </a:extLst>
          </p:cNvPr>
          <p:cNvCxnSpPr>
            <a:cxnSpLocks/>
          </p:cNvCxnSpPr>
          <p:nvPr/>
        </p:nvCxnSpPr>
        <p:spPr>
          <a:xfrm>
            <a:off x="4050871" y="5082981"/>
            <a:ext cx="1629065" cy="67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4F5D7F89-F9B0-436F-A793-FD5BC2F93951}"/>
              </a:ext>
            </a:extLst>
          </p:cNvPr>
          <p:cNvSpPr/>
          <p:nvPr/>
        </p:nvSpPr>
        <p:spPr>
          <a:xfrm>
            <a:off x="1880126" y="933559"/>
            <a:ext cx="1497166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6242E9-8293-461F-97B7-04F056E3935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28709" y="1280319"/>
            <a:ext cx="0" cy="291068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17A33F-CF3E-4541-8EFC-BEA1A8C7B21F}"/>
              </a:ext>
            </a:extLst>
          </p:cNvPr>
          <p:cNvSpPr/>
          <p:nvPr/>
        </p:nvSpPr>
        <p:spPr>
          <a:xfrm>
            <a:off x="2556702" y="1606638"/>
            <a:ext cx="149814" cy="23502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6F1234-F621-45ED-908D-85900E402C20}"/>
              </a:ext>
            </a:extLst>
          </p:cNvPr>
          <p:cNvGrpSpPr/>
          <p:nvPr/>
        </p:nvGrpSpPr>
        <p:grpSpPr>
          <a:xfrm>
            <a:off x="2628300" y="3019676"/>
            <a:ext cx="1792746" cy="674423"/>
            <a:chOff x="2624897" y="4800611"/>
            <a:chExt cx="1792746" cy="1066800"/>
          </a:xfrm>
        </p:grpSpPr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67BEBC2-F1B3-4A78-AAD5-20C297AE5115}"/>
                </a:ext>
              </a:extLst>
            </p:cNvPr>
            <p:cNvCxnSpPr>
              <a:cxnSpLocks/>
              <a:stCxn id="7" idx="0"/>
              <a:endCxn id="7" idx="1"/>
            </p:cNvCxnSpPr>
            <p:nvPr/>
          </p:nvCxnSpPr>
          <p:spPr>
            <a:xfrm rot="16200000" flipH="1">
              <a:off x="2476133" y="5027999"/>
              <a:ext cx="533400" cy="78624"/>
            </a:xfrm>
            <a:prstGeom prst="bentConnector4">
              <a:avLst>
                <a:gd name="adj1" fmla="val 0"/>
                <a:gd name="adj2" fmla="val 810724"/>
              </a:avLst>
            </a:prstGeom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20C62-D183-4E13-B339-9EA7040D23FA}"/>
                </a:ext>
              </a:extLst>
            </p:cNvPr>
            <p:cNvSpPr/>
            <p:nvPr/>
          </p:nvSpPr>
          <p:spPr>
            <a:xfrm flipH="1">
              <a:off x="2624897" y="4800611"/>
              <a:ext cx="157248" cy="10668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D58B80-5C39-4095-BE11-3F4C0A922298}"/>
                </a:ext>
              </a:extLst>
            </p:cNvPr>
            <p:cNvSpPr txBox="1"/>
            <p:nvPr/>
          </p:nvSpPr>
          <p:spPr>
            <a:xfrm>
              <a:off x="3429000" y="4959589"/>
              <a:ext cx="9886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B050"/>
                  </a:solidFill>
                </a:rPr>
                <a:t>loadStyle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</a:p>
          </p:txBody>
        </p: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AC30C267-3EC1-41C7-A4E7-AC742637F5D9}"/>
              </a:ext>
            </a:extLst>
          </p:cNvPr>
          <p:cNvSpPr/>
          <p:nvPr/>
        </p:nvSpPr>
        <p:spPr>
          <a:xfrm>
            <a:off x="4072287" y="933559"/>
            <a:ext cx="1497166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DFA6E-A6F1-4445-B751-D77EF9C74E7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820870" y="1280319"/>
            <a:ext cx="0" cy="291068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43C05-CC4A-468F-842A-41BA924C63B2}"/>
              </a:ext>
            </a:extLst>
          </p:cNvPr>
          <p:cNvSpPr/>
          <p:nvPr/>
        </p:nvSpPr>
        <p:spPr>
          <a:xfrm>
            <a:off x="4744802" y="1828800"/>
            <a:ext cx="152955" cy="82547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C37733-4016-4A89-8388-984BC4C67D57}"/>
              </a:ext>
            </a:extLst>
          </p:cNvPr>
          <p:cNvGrpSpPr/>
          <p:nvPr/>
        </p:nvGrpSpPr>
        <p:grpSpPr>
          <a:xfrm>
            <a:off x="4820870" y="1928572"/>
            <a:ext cx="1714368" cy="533401"/>
            <a:chOff x="4821193" y="3047999"/>
            <a:chExt cx="1714368" cy="90029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F02EDAB-6724-473D-845E-A1888EE116BD}"/>
                </a:ext>
              </a:extLst>
            </p:cNvPr>
            <p:cNvGrpSpPr/>
            <p:nvPr/>
          </p:nvGrpSpPr>
          <p:grpSpPr>
            <a:xfrm>
              <a:off x="4821193" y="3047999"/>
              <a:ext cx="137863" cy="900291"/>
              <a:chOff x="4821193" y="3047999"/>
              <a:chExt cx="137863" cy="900291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B2964B67-10F8-4252-B98C-DCC5CEB444F0}"/>
                  </a:ext>
                </a:extLst>
              </p:cNvPr>
              <p:cNvCxnSpPr>
                <a:cxnSpLocks/>
                <a:stCxn id="15" idx="0"/>
                <a:endCxn id="15" idx="1"/>
              </p:cNvCxnSpPr>
              <p:nvPr/>
            </p:nvCxnSpPr>
            <p:spPr>
              <a:xfrm rot="16200000" flipH="1">
                <a:off x="4699517" y="3238606"/>
                <a:ext cx="450145" cy="68932"/>
              </a:xfrm>
              <a:prstGeom prst="bentConnector4">
                <a:avLst>
                  <a:gd name="adj1" fmla="val 1881"/>
                  <a:gd name="adj2" fmla="val 935219"/>
                </a:avLst>
              </a:prstGeom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9C6CEE-241A-4F4F-A7B5-F4FA4761A055}"/>
                  </a:ext>
                </a:extLst>
              </p:cNvPr>
              <p:cNvSpPr/>
              <p:nvPr/>
            </p:nvSpPr>
            <p:spPr>
              <a:xfrm flipH="1">
                <a:off x="4821193" y="3048000"/>
                <a:ext cx="137863" cy="90029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DC4242-D87C-4440-AF5B-C7DBCD2085EB}"/>
                </a:ext>
              </a:extLst>
            </p:cNvPr>
            <p:cNvSpPr txBox="1"/>
            <p:nvPr/>
          </p:nvSpPr>
          <p:spPr>
            <a:xfrm>
              <a:off x="5621161" y="3165350"/>
              <a:ext cx="914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B050"/>
                  </a:solidFill>
                </a:rPr>
                <a:t>loadPage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90A3E-6580-47A1-988C-9C6383B809E2}"/>
              </a:ext>
            </a:extLst>
          </p:cNvPr>
          <p:cNvCxnSpPr>
            <a:cxnSpLocks/>
          </p:cNvCxnSpPr>
          <p:nvPr/>
        </p:nvCxnSpPr>
        <p:spPr>
          <a:xfrm>
            <a:off x="2671499" y="1823241"/>
            <a:ext cx="2073303" cy="555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82F628-780E-4095-B311-A5CC02DD8AF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709658" y="2654272"/>
            <a:ext cx="211162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0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36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Thanh Nguyen</cp:lastModifiedBy>
  <cp:revision>65</cp:revision>
  <dcterms:created xsi:type="dcterms:W3CDTF">2016-07-22T14:33:02Z</dcterms:created>
  <dcterms:modified xsi:type="dcterms:W3CDTF">2018-03-29T08:09:35Z</dcterms:modified>
</cp:coreProperties>
</file>