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04" y="-68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35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82677" y="97159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10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1676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859584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06400" y="97528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34392" y="143347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90819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0818" y="1345881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hare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63070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600" y="1447800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smtClean="0">
                <a:solidFill>
                  <a:srgbClr val="0070C0"/>
                </a:solidFill>
              </a:rPr>
              <a:t>“share 1”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  <a:endCxn id="41" idx="0"/>
          </p:cNvCxnSpPr>
          <p:nvPr/>
        </p:nvCxnSpPr>
        <p:spPr>
          <a:xfrm>
            <a:off x="5452056" y="1657832"/>
            <a:ext cx="2968093" cy="12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1371600"/>
            <a:ext cx="1893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ShareRecipeEvent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63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14619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499546" y="5850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420148" y="93805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348140" y="1670149"/>
            <a:ext cx="144016" cy="39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478408" y="2064665"/>
            <a:ext cx="29417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00" y="4484678"/>
            <a:ext cx="17777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ShareRecipe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6604096" y="39793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269681" y="4332365"/>
            <a:ext cx="0" cy="210312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7197673" y="4755298"/>
            <a:ext cx="142006" cy="14904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91200" y="62484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838394" y="1099673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3534585" y="39624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081401" y="4326071"/>
            <a:ext cx="0" cy="210312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4009394" y="5354550"/>
            <a:ext cx="130545" cy="7315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161793" y="60960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61794" y="53545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76800" y="5094278"/>
            <a:ext cx="20191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handleShareRecipeEvent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41085" y="5749728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057400" y="5582268"/>
            <a:ext cx="17441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Load </a:t>
            </a:r>
            <a:r>
              <a:rPr lang="en-US" sz="1400" dirty="0" smtClean="0">
                <a:solidFill>
                  <a:srgbClr val="00B050"/>
                </a:solidFill>
              </a:rPr>
              <a:t>Facebook authentication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page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FCD388CE-E507-420A-A5CC-DC885BAF5902}"/>
              </a:ext>
            </a:extLst>
          </p:cNvPr>
          <p:cNvCxnSpPr>
            <a:cxnSpLocks/>
          </p:cNvCxnSpPr>
          <p:nvPr/>
        </p:nvCxnSpPr>
        <p:spPr>
          <a:xfrm>
            <a:off x="5574872" y="4767059"/>
            <a:ext cx="1629065" cy="6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841085" y="5349060"/>
            <a:ext cx="217349" cy="270072"/>
            <a:chOff x="1028134" y="5612032"/>
            <a:chExt cx="217349" cy="270072"/>
          </a:xfrm>
        </p:grpSpPr>
        <p:sp>
          <p:nvSpPr>
            <p:cNvPr id="54" name="Freeform 53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828800" y="5181600"/>
            <a:ext cx="19727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Copy recipe to clipboard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Ryan Ang</cp:lastModifiedBy>
  <cp:revision>73</cp:revision>
  <dcterms:created xsi:type="dcterms:W3CDTF">2016-07-22T14:33:02Z</dcterms:created>
  <dcterms:modified xsi:type="dcterms:W3CDTF">2018-04-12T08:25:10Z</dcterms:modified>
</cp:coreProperties>
</file>