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474" y="108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2635861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182677" y="971598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110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7" name="Actor"/>
          <p:cNvGrpSpPr/>
          <p:nvPr/>
        </p:nvGrpSpPr>
        <p:grpSpPr>
          <a:xfrm>
            <a:off x="1676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4859584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406400" y="975285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334392" y="1433478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90819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90818" y="1345881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parse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63070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36913" y="1452865"/>
            <a:ext cx="13489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execute(“parse”)</a:t>
            </a:r>
          </a:p>
        </p:txBody>
      </p:sp>
      <p:cxnSp>
        <p:nvCxnSpPr>
          <p:cNvPr id="28" name="Straight Arrow Connector 27"/>
          <p:cNvCxnSpPr>
            <a:cxnSpLocks/>
            <a:endCxn id="41" idx="0"/>
          </p:cNvCxnSpPr>
          <p:nvPr/>
        </p:nvCxnSpPr>
        <p:spPr>
          <a:xfrm>
            <a:off x="5452056" y="1657832"/>
            <a:ext cx="2968093" cy="123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26938" y="1389962"/>
            <a:ext cx="25166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WebParseRequestEvent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263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14619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499546" y="5850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8420148" y="93805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348140" y="1670149"/>
            <a:ext cx="144016" cy="3945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Straight Arrow Connector 43"/>
          <p:cNvCxnSpPr>
            <a:cxnSpLocks/>
            <a:endCxn id="41" idx="2"/>
          </p:cNvCxnSpPr>
          <p:nvPr/>
        </p:nvCxnSpPr>
        <p:spPr>
          <a:xfrm>
            <a:off x="5478408" y="2064665"/>
            <a:ext cx="294174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623045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WebParseRequestEvent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660409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7269681" y="4648288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7197673" y="5071221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788593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838394" y="1099673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3534585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081401" y="4641994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4009394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16179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61794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29226" y="5395369"/>
            <a:ext cx="28543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handleWebParseRequestEvent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41085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812951" y="5444572"/>
            <a:ext cx="98864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Parses recipe then displays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CD388CE-E507-420A-A5CC-DC885BAF5902}"/>
              </a:ext>
            </a:extLst>
          </p:cNvPr>
          <p:cNvCxnSpPr>
            <a:cxnSpLocks/>
          </p:cNvCxnSpPr>
          <p:nvPr/>
        </p:nvCxnSpPr>
        <p:spPr>
          <a:xfrm>
            <a:off x="5574872" y="5082981"/>
            <a:ext cx="1629065" cy="67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509F4909-265E-43E1-BCBA-7027C21BF329}"/>
              </a:ext>
            </a:extLst>
          </p:cNvPr>
          <p:cNvSpPr/>
          <p:nvPr/>
        </p:nvSpPr>
        <p:spPr>
          <a:xfrm>
            <a:off x="369507" y="3657600"/>
            <a:ext cx="10984275" cy="2270471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62">
            <a:extLst>
              <a:ext uri="{FF2B5EF4-FFF2-40B4-BE49-F238E27FC236}">
                <a16:creationId xmlns:a16="http://schemas.microsoft.com/office/drawing/2014/main" id="{4F5D7F89-F9B0-436F-A793-FD5BC2F93951}"/>
              </a:ext>
            </a:extLst>
          </p:cNvPr>
          <p:cNvSpPr/>
          <p:nvPr/>
        </p:nvSpPr>
        <p:spPr>
          <a:xfrm>
            <a:off x="616966" y="704959"/>
            <a:ext cx="1752978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6242E9-8293-461F-97B7-04F056E3935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493455" y="1051719"/>
            <a:ext cx="1" cy="510132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117A33F-CF3E-4541-8EFC-BEA1A8C7B21F}"/>
              </a:ext>
            </a:extLst>
          </p:cNvPr>
          <p:cNvSpPr/>
          <p:nvPr/>
        </p:nvSpPr>
        <p:spPr>
          <a:xfrm>
            <a:off x="1421447" y="1378039"/>
            <a:ext cx="155025" cy="464176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AC30C267-3EC1-41C7-A4E7-AC742637F5D9}"/>
              </a:ext>
            </a:extLst>
          </p:cNvPr>
          <p:cNvSpPr/>
          <p:nvPr/>
        </p:nvSpPr>
        <p:spPr>
          <a:xfrm>
            <a:off x="3031457" y="710518"/>
            <a:ext cx="1940660" cy="335642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BrowserPanel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DFA6E-A6F1-4445-B751-D77EF9C74E7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001787" y="1046160"/>
            <a:ext cx="0" cy="510132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43C05-CC4A-468F-842A-41BA924C63B2}"/>
              </a:ext>
            </a:extLst>
          </p:cNvPr>
          <p:cNvSpPr/>
          <p:nvPr/>
        </p:nvSpPr>
        <p:spPr>
          <a:xfrm>
            <a:off x="3925719" y="1600201"/>
            <a:ext cx="144085" cy="1828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690A3E-6580-47A1-988C-9C6383B809E2}"/>
              </a:ext>
            </a:extLst>
          </p:cNvPr>
          <p:cNvCxnSpPr>
            <a:cxnSpLocks/>
          </p:cNvCxnSpPr>
          <p:nvPr/>
        </p:nvCxnSpPr>
        <p:spPr>
          <a:xfrm>
            <a:off x="1490377" y="1596030"/>
            <a:ext cx="242554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82F628-780E-4095-B311-A5CC02DD8AF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66442" y="3429000"/>
            <a:ext cx="2431320" cy="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80C5376-FA6C-4C97-8788-47E2DFE989B9}"/>
              </a:ext>
            </a:extLst>
          </p:cNvPr>
          <p:cNvSpPr txBox="1"/>
          <p:nvPr/>
        </p:nvSpPr>
        <p:spPr>
          <a:xfrm>
            <a:off x="2212931" y="1328907"/>
            <a:ext cx="11280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parseRecipe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26" name="Rectangle 62">
            <a:extLst>
              <a:ext uri="{FF2B5EF4-FFF2-40B4-BE49-F238E27FC236}">
                <a16:creationId xmlns:a16="http://schemas.microsoft.com/office/drawing/2014/main" id="{D6857B8D-7279-4242-AA58-D008F8D2413B}"/>
              </a:ext>
            </a:extLst>
          </p:cNvPr>
          <p:cNvSpPr/>
          <p:nvPr/>
        </p:nvSpPr>
        <p:spPr>
          <a:xfrm>
            <a:off x="5609035" y="704959"/>
            <a:ext cx="1752978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WebParser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2B6572-872A-48D7-B746-B65C953E6BBA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6485524" y="1051719"/>
            <a:ext cx="1" cy="509576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8D194BF-9127-4F69-94EF-FC3C8C1B876C}"/>
              </a:ext>
            </a:extLst>
          </p:cNvPr>
          <p:cNvSpPr/>
          <p:nvPr/>
        </p:nvSpPr>
        <p:spPr>
          <a:xfrm>
            <a:off x="6413517" y="2057400"/>
            <a:ext cx="151631" cy="91716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71E22D5E-4D5E-4B2C-822C-42CDF048C664}"/>
              </a:ext>
            </a:extLst>
          </p:cNvPr>
          <p:cNvSpPr/>
          <p:nvPr/>
        </p:nvSpPr>
        <p:spPr>
          <a:xfrm>
            <a:off x="7759253" y="704959"/>
            <a:ext cx="1752978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WikiaParser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C5273D-B64B-482D-B09B-41C03B328BD5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635742" y="1051719"/>
            <a:ext cx="1" cy="509576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81A6B0-6B1D-40BF-8923-F0AE6E2ABDA8}"/>
              </a:ext>
            </a:extLst>
          </p:cNvPr>
          <p:cNvSpPr/>
          <p:nvPr/>
        </p:nvSpPr>
        <p:spPr>
          <a:xfrm>
            <a:off x="8563735" y="2286000"/>
            <a:ext cx="149995" cy="3854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3" name="Rectangle 62">
            <a:extLst>
              <a:ext uri="{FF2B5EF4-FFF2-40B4-BE49-F238E27FC236}">
                <a16:creationId xmlns:a16="http://schemas.microsoft.com/office/drawing/2014/main" id="{8B93CF97-15C7-496A-B46E-F354EE63F535}"/>
              </a:ext>
            </a:extLst>
          </p:cNvPr>
          <p:cNvSpPr/>
          <p:nvPr/>
        </p:nvSpPr>
        <p:spPr>
          <a:xfrm>
            <a:off x="9756613" y="704959"/>
            <a:ext cx="1752978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CommandBox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B033DD-E017-4DD8-96E1-4EC8D5098EB4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0633102" y="1051719"/>
            <a:ext cx="1" cy="509576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1FA7F7D-D081-44F6-8A11-B4EE5D19E37E}"/>
              </a:ext>
            </a:extLst>
          </p:cNvPr>
          <p:cNvSpPr/>
          <p:nvPr/>
        </p:nvSpPr>
        <p:spPr>
          <a:xfrm>
            <a:off x="10561095" y="4114800"/>
            <a:ext cx="137449" cy="4926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E1AEEE-AF03-44EA-AB6D-55FB2E67A6C9}"/>
              </a:ext>
            </a:extLst>
          </p:cNvPr>
          <p:cNvCxnSpPr>
            <a:cxnSpLocks/>
          </p:cNvCxnSpPr>
          <p:nvPr/>
        </p:nvCxnSpPr>
        <p:spPr>
          <a:xfrm>
            <a:off x="4035509" y="2057401"/>
            <a:ext cx="238865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B9D82AD-D4C8-429D-8EB9-AD957846FF2C}"/>
              </a:ext>
            </a:extLst>
          </p:cNvPr>
          <p:cNvCxnSpPr>
            <a:cxnSpLocks/>
          </p:cNvCxnSpPr>
          <p:nvPr/>
        </p:nvCxnSpPr>
        <p:spPr>
          <a:xfrm>
            <a:off x="4063582" y="2966222"/>
            <a:ext cx="2435345" cy="8339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805E4D-99FF-4D2A-993E-922977772C2D}"/>
              </a:ext>
            </a:extLst>
          </p:cNvPr>
          <p:cNvCxnSpPr>
            <a:cxnSpLocks/>
          </p:cNvCxnSpPr>
          <p:nvPr/>
        </p:nvCxnSpPr>
        <p:spPr>
          <a:xfrm>
            <a:off x="6545070" y="2671492"/>
            <a:ext cx="208759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C312D90-50F2-4981-B135-B8854A508FC7}"/>
              </a:ext>
            </a:extLst>
          </p:cNvPr>
          <p:cNvSpPr txBox="1"/>
          <p:nvPr/>
        </p:nvSpPr>
        <p:spPr>
          <a:xfrm>
            <a:off x="4721059" y="1748512"/>
            <a:ext cx="11280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parseRecipe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163337-17C2-404C-9344-C7FE2793C202}"/>
              </a:ext>
            </a:extLst>
          </p:cNvPr>
          <p:cNvSpPr txBox="1"/>
          <p:nvPr/>
        </p:nvSpPr>
        <p:spPr>
          <a:xfrm>
            <a:off x="7020863" y="1982932"/>
            <a:ext cx="11280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parseRecipe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FB1089-E0FF-4637-871D-C40B0879AF04}"/>
              </a:ext>
            </a:extLst>
          </p:cNvPr>
          <p:cNvCxnSpPr>
            <a:cxnSpLocks/>
          </p:cNvCxnSpPr>
          <p:nvPr/>
        </p:nvCxnSpPr>
        <p:spPr>
          <a:xfrm flipH="1">
            <a:off x="6574419" y="2294467"/>
            <a:ext cx="1989316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7876284-E0A9-4D94-BAF9-BE79D1BA3738}"/>
              </a:ext>
            </a:extLst>
          </p:cNvPr>
          <p:cNvCxnSpPr>
            <a:cxnSpLocks/>
          </p:cNvCxnSpPr>
          <p:nvPr/>
        </p:nvCxnSpPr>
        <p:spPr>
          <a:xfrm>
            <a:off x="1554411" y="4114800"/>
            <a:ext cx="900668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36D3242-E741-4428-80F6-6BED277205F7}"/>
              </a:ext>
            </a:extLst>
          </p:cNvPr>
          <p:cNvSpPr txBox="1"/>
          <p:nvPr/>
        </p:nvSpPr>
        <p:spPr>
          <a:xfrm>
            <a:off x="6654273" y="3818149"/>
            <a:ext cx="22099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replaceText</a:t>
            </a:r>
            <a:r>
              <a:rPr lang="en-US" sz="1400" dirty="0">
                <a:solidFill>
                  <a:srgbClr val="00B050"/>
                </a:solidFill>
              </a:rPr>
              <a:t>(</a:t>
            </a:r>
            <a:r>
              <a:rPr lang="en-US" sz="1400" dirty="0" err="1">
                <a:solidFill>
                  <a:srgbClr val="00B050"/>
                </a:solidFill>
              </a:rPr>
              <a:t>parsedRecipe</a:t>
            </a:r>
            <a:r>
              <a:rPr lang="en-US" sz="1400" dirty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7EEE91C-2942-4CFB-BCB7-ACF62BB4AF08}"/>
              </a:ext>
            </a:extLst>
          </p:cNvPr>
          <p:cNvCxnSpPr>
            <a:cxnSpLocks/>
          </p:cNvCxnSpPr>
          <p:nvPr/>
        </p:nvCxnSpPr>
        <p:spPr>
          <a:xfrm>
            <a:off x="1557966" y="4607431"/>
            <a:ext cx="907205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17760E9-311B-4241-9718-A191C932F8A3}"/>
              </a:ext>
            </a:extLst>
          </p:cNvPr>
          <p:cNvCxnSpPr>
            <a:cxnSpLocks/>
          </p:cNvCxnSpPr>
          <p:nvPr/>
        </p:nvCxnSpPr>
        <p:spPr>
          <a:xfrm>
            <a:off x="1571822" y="5221172"/>
            <a:ext cx="900668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90818E3-183F-4E1A-8B5D-5E1A5A137C02}"/>
              </a:ext>
            </a:extLst>
          </p:cNvPr>
          <p:cNvSpPr txBox="1"/>
          <p:nvPr/>
        </p:nvSpPr>
        <p:spPr>
          <a:xfrm>
            <a:off x="7020862" y="4928045"/>
            <a:ext cx="11280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replaceText</a:t>
            </a:r>
            <a:r>
              <a:rPr lang="en-US" sz="1400" dirty="0">
                <a:solidFill>
                  <a:srgbClr val="00B050"/>
                </a:solidFill>
              </a:rPr>
              <a:t>(“”)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53D45E1-00EE-4BD0-958C-516C3D53F085}"/>
              </a:ext>
            </a:extLst>
          </p:cNvPr>
          <p:cNvCxnSpPr>
            <a:cxnSpLocks/>
          </p:cNvCxnSpPr>
          <p:nvPr/>
        </p:nvCxnSpPr>
        <p:spPr>
          <a:xfrm>
            <a:off x="1575377" y="5713803"/>
            <a:ext cx="907205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C1BCCD-77F4-46F3-B869-13420A88A93D}"/>
              </a:ext>
            </a:extLst>
          </p:cNvPr>
          <p:cNvSpPr/>
          <p:nvPr/>
        </p:nvSpPr>
        <p:spPr>
          <a:xfrm>
            <a:off x="10561095" y="5221173"/>
            <a:ext cx="145242" cy="49263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0" name="Rectangle: Single Corner Snipped 69">
            <a:extLst>
              <a:ext uri="{FF2B5EF4-FFF2-40B4-BE49-F238E27FC236}">
                <a16:creationId xmlns:a16="http://schemas.microsoft.com/office/drawing/2014/main" id="{21B7DF38-C1C8-4739-A482-64A0FDA500A1}"/>
              </a:ext>
            </a:extLst>
          </p:cNvPr>
          <p:cNvSpPr/>
          <p:nvPr/>
        </p:nvSpPr>
        <p:spPr>
          <a:xfrm>
            <a:off x="369507" y="3665052"/>
            <a:ext cx="849693" cy="538959"/>
          </a:xfrm>
          <a:prstGeom prst="snip1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alt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CA36DE1-1FD2-48FF-9C34-76E3A77C57EA}"/>
              </a:ext>
            </a:extLst>
          </p:cNvPr>
          <p:cNvCxnSpPr>
            <a:stCxn id="68" idx="1"/>
            <a:endCxn id="68" idx="3"/>
          </p:cNvCxnSpPr>
          <p:nvPr/>
        </p:nvCxnSpPr>
        <p:spPr>
          <a:xfrm>
            <a:off x="369507" y="4792836"/>
            <a:ext cx="1098427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D91330C-B9C3-4245-9D4A-421EC6E8CC45}"/>
              </a:ext>
            </a:extLst>
          </p:cNvPr>
          <p:cNvSpPr txBox="1"/>
          <p:nvPr/>
        </p:nvSpPr>
        <p:spPr>
          <a:xfrm>
            <a:off x="1678998" y="3720740"/>
            <a:ext cx="221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[</a:t>
            </a:r>
            <a:r>
              <a:rPr lang="en-US" sz="1400" dirty="0" err="1">
                <a:solidFill>
                  <a:srgbClr val="C00000"/>
                </a:solidFill>
              </a:rPr>
              <a:t>parsedRecipe</a:t>
            </a:r>
            <a:r>
              <a:rPr lang="en-US" sz="1400" dirty="0">
                <a:solidFill>
                  <a:srgbClr val="C00000"/>
                </a:solidFill>
              </a:rPr>
              <a:t> not null]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D78C63-B035-4A19-A42E-5E8A586133E8}"/>
              </a:ext>
            </a:extLst>
          </p:cNvPr>
          <p:cNvSpPr txBox="1"/>
          <p:nvPr/>
        </p:nvSpPr>
        <p:spPr>
          <a:xfrm>
            <a:off x="1678998" y="4864028"/>
            <a:ext cx="221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[else]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50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60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Thanh Nguyen</cp:lastModifiedBy>
  <cp:revision>76</cp:revision>
  <dcterms:created xsi:type="dcterms:W3CDTF">2016-07-22T14:33:02Z</dcterms:created>
  <dcterms:modified xsi:type="dcterms:W3CDTF">2018-04-04T20:32:09Z</dcterms:modified>
</cp:coreProperties>
</file>