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8" autoAdjust="0"/>
    <p:restoredTop sz="94624"/>
  </p:normalViewPr>
  <p:slideViewPr>
    <p:cSldViewPr showGuides="1">
      <p:cViewPr varScale="1">
        <p:scale>
          <a:sx n="109" d="100"/>
          <a:sy n="109" d="100"/>
        </p:scale>
        <p:origin x="2298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CoinBook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5020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46808" y="2451748"/>
            <a:ext cx="723671" cy="159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Token</a:t>
            </a:r>
          </a:p>
        </p:txBody>
      </p:sp>
      <p:sp>
        <p:nvSpPr>
          <p:cNvPr id="60" name="Rectangle 62"/>
          <p:cNvSpPr/>
          <p:nvPr/>
        </p:nvSpPr>
        <p:spPr>
          <a:xfrm>
            <a:off x="3179115" y="2841725"/>
            <a:ext cx="815919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TokenType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8645" y="2611673"/>
            <a:ext cx="570471" cy="37196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8644" y="2036174"/>
            <a:ext cx="565570" cy="41557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>
            <a:off x="2970480" y="2531712"/>
            <a:ext cx="203735" cy="87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  <a:endCxn id="60" idx="3"/>
          </p:cNvCxnSpPr>
          <p:nvPr/>
        </p:nvCxnSpPr>
        <p:spPr>
          <a:xfrm rot="10800000" flipV="1">
            <a:off x="3995034" y="2914191"/>
            <a:ext cx="1079308" cy="69444"/>
          </a:xfrm>
          <a:prstGeom prst="bentConnector3">
            <a:avLst>
              <a:gd name="adj1" fmla="val 5407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Hew Yih Shiuan Ewald</cp:lastModifiedBy>
  <cp:revision>94</cp:revision>
  <dcterms:created xsi:type="dcterms:W3CDTF">2016-07-22T14:33:02Z</dcterms:created>
  <dcterms:modified xsi:type="dcterms:W3CDTF">2018-04-08T11:18:09Z</dcterms:modified>
</cp:coreProperties>
</file>