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92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80" y="1042670"/>
            <a:ext cx="6746875" cy="4040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19630" y="2205355"/>
            <a:ext cx="205740" cy="191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64710" y="2367915"/>
            <a:ext cx="205740" cy="1917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088640" y="1611630"/>
            <a:ext cx="2001520" cy="251015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l"/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3102610" y="2083435"/>
            <a:ext cx="1986915" cy="31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27705" y="1691640"/>
            <a:ext cx="173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Appointment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3132455" y="2211705"/>
            <a:ext cx="18116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date: Date</a:t>
            </a:r>
            <a:endParaRPr lang="en-US" altLang="zh-CN" sz="1400"/>
          </a:p>
          <a:p>
            <a:r>
              <a:rPr lang="en-US" altLang="zh-CN" sz="1400"/>
              <a:t>time: Time</a:t>
            </a:r>
            <a:endParaRPr lang="en-US" altLang="zh-CN" sz="1400"/>
          </a:p>
          <a:p>
            <a:r>
              <a:rPr lang="en-US" altLang="zh-CN" sz="1400"/>
              <a:t>duration: Duration</a:t>
            </a:r>
            <a:endParaRPr lang="en-US" altLang="zh-CN" sz="1400"/>
          </a:p>
        </p:txBody>
      </p:sp>
      <p:cxnSp>
        <p:nvCxnSpPr>
          <p:cNvPr id="12" name="肘形连接符 11"/>
          <p:cNvCxnSpPr/>
          <p:nvPr/>
        </p:nvCxnSpPr>
        <p:spPr>
          <a:xfrm>
            <a:off x="3103245" y="3191510"/>
            <a:ext cx="1986915" cy="3175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132455" y="3268345"/>
            <a:ext cx="189674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getDate(): Date</a:t>
            </a:r>
            <a:endParaRPr lang="en-US" altLang="zh-CN" sz="1400"/>
          </a:p>
          <a:p>
            <a:r>
              <a:rPr lang="en-US" altLang="zh-CN" sz="1400"/>
              <a:t>getTime(): Time</a:t>
            </a:r>
            <a:endParaRPr lang="en-US" altLang="zh-CN" sz="1400"/>
          </a:p>
          <a:p>
            <a:r>
              <a:rPr lang="en-US" altLang="zh-CN" sz="1400"/>
              <a:t>getDuration():Duration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演示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71</cp:revision>
  <dcterms:created xsi:type="dcterms:W3CDTF">2016-07-22T14:33:00Z</dcterms:created>
  <dcterms:modified xsi:type="dcterms:W3CDTF">2018-03-26T09:19:21Z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