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47" d="100"/>
          <a:sy n="147" d="100"/>
        </p:scale>
        <p:origin x="336" y="-1056"/>
      </p:cViewPr>
      <p:guideLst>
        <p:guide orient="horz" pos="1460"/>
        <p:guide pos="2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26135" y="1042670"/>
            <a:ext cx="6746875" cy="404050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62" name="Rectangle 8"/>
          <p:cNvSpPr/>
          <p:nvPr/>
        </p:nvSpPr>
        <p:spPr>
          <a:xfrm>
            <a:off x="1137285" y="1812290"/>
            <a:ext cx="1841500" cy="190817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Appointment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5146675" y="1210310"/>
            <a:ext cx="1725295" cy="94488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2978582" y="280151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3215005" y="1682750"/>
            <a:ext cx="1931670" cy="120586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5146675" y="2441575"/>
            <a:ext cx="1724660" cy="88519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Time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3215005" y="2884170"/>
            <a:ext cx="1931670" cy="444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5146675" y="3720465"/>
            <a:ext cx="1725295" cy="96139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Duration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3215005" y="2888615"/>
            <a:ext cx="1931670" cy="131254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105262" y="236480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8060" y="251613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WPS 演示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钟钟钟</cp:lastModifiedBy>
  <cp:revision>65</cp:revision>
  <dcterms:created xsi:type="dcterms:W3CDTF">2016-07-22T14:33:00Z</dcterms:created>
  <dcterms:modified xsi:type="dcterms:W3CDTF">2018-03-22T14:36:36Z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