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17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513715" y="1162685"/>
            <a:ext cx="8267065" cy="460311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2350" y="1883410"/>
            <a:ext cx="6585585" cy="2686044"/>
            <a:chOff x="4189" y="2845"/>
            <a:chExt cx="9071" cy="2661"/>
          </a:xfrm>
        </p:grpSpPr>
        <p:sp>
          <p:nvSpPr>
            <p:cNvPr id="46" name="Rectangle 8"/>
            <p:cNvSpPr/>
            <p:nvPr/>
          </p:nvSpPr>
          <p:spPr>
            <a:xfrm>
              <a:off x="4535" y="4138"/>
              <a:ext cx="1722" cy="54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7066" y="4484"/>
              <a:ext cx="1821" cy="54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UniqueAppointmentList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6274" y="4211"/>
              <a:ext cx="372" cy="273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6646" y="4348"/>
              <a:ext cx="420" cy="40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" name="Rectangle 8"/>
            <p:cNvSpPr/>
            <p:nvPr/>
          </p:nvSpPr>
          <p:spPr>
            <a:xfrm>
              <a:off x="9824" y="4464"/>
              <a:ext cx="1329" cy="61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Appointment</a:t>
              </a:r>
              <a:endParaRPr lang="en-US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8887" y="4636"/>
              <a:ext cx="372" cy="273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4" idx="1"/>
            </p:cNvCxnSpPr>
            <p:nvPr/>
          </p:nvCxnSpPr>
          <p:spPr>
            <a:xfrm flipV="1">
              <a:off x="9259" y="4772"/>
              <a:ext cx="56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" name="Rectangle 8"/>
            <p:cNvSpPr/>
            <p:nvPr/>
          </p:nvSpPr>
          <p:spPr>
            <a:xfrm>
              <a:off x="12146" y="4038"/>
              <a:ext cx="1115" cy="45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SG" sz="1050" dirty="0">
                  <a:solidFill>
                    <a:srgbClr val="7030A0"/>
                  </a:solidFill>
                </a:rPr>
                <a:t>Time</a:t>
              </a:r>
              <a:endParaRPr lang="en-US" alt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" name="Flowchart: Decision 96"/>
            <p:cNvSpPr/>
            <p:nvPr/>
          </p:nvSpPr>
          <p:spPr>
            <a:xfrm>
              <a:off x="11153" y="4638"/>
              <a:ext cx="372" cy="273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sz="1050"/>
            </a:p>
          </p:txBody>
        </p:sp>
        <p:cxnSp>
          <p:nvCxnSpPr>
            <p:cNvPr id="7" name="Elbow Connector 78"/>
            <p:cNvCxnSpPr>
              <a:stCxn id="6" idx="3"/>
              <a:endCxn id="5" idx="1"/>
            </p:cNvCxnSpPr>
            <p:nvPr/>
          </p:nvCxnSpPr>
          <p:spPr>
            <a:xfrm flipV="1">
              <a:off x="11525" y="4263"/>
              <a:ext cx="621" cy="51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12146" y="4547"/>
              <a:ext cx="1115" cy="45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SG" sz="1050" dirty="0">
                  <a:solidFill>
                    <a:srgbClr val="7030A0"/>
                  </a:solidFill>
                </a:rPr>
                <a:t>Date</a:t>
              </a:r>
              <a:endParaRPr lang="en-US" alt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6" idx="3"/>
              <a:endCxn id="80" idx="1"/>
            </p:cNvCxnSpPr>
            <p:nvPr/>
          </p:nvCxnSpPr>
          <p:spPr>
            <a:xfrm flipV="1">
              <a:off x="11525" y="4772"/>
              <a:ext cx="621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Rectangle 8"/>
            <p:cNvSpPr/>
            <p:nvPr/>
          </p:nvSpPr>
          <p:spPr>
            <a:xfrm>
              <a:off x="12146" y="5055"/>
              <a:ext cx="1115" cy="45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SG" sz="1050" dirty="0">
                  <a:solidFill>
                    <a:srgbClr val="7030A0"/>
                  </a:solidFill>
                </a:rPr>
                <a:t>Duration</a:t>
              </a:r>
              <a:endParaRPr lang="en-US" alt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Elbow Connector 83"/>
            <p:cNvCxnSpPr>
              <a:stCxn id="6" idx="3"/>
              <a:endCxn id="8" idx="1"/>
            </p:cNvCxnSpPr>
            <p:nvPr/>
          </p:nvCxnSpPr>
          <p:spPr>
            <a:xfrm>
              <a:off x="11525" y="4775"/>
              <a:ext cx="621" cy="5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5164" y="3914"/>
              <a:ext cx="463" cy="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5183" y="3406"/>
              <a:ext cx="426" cy="276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4189" y="2845"/>
              <a:ext cx="2425" cy="54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err="1" smtClean="0">
                  <a:solidFill>
                    <a:srgbClr val="7030A0"/>
                  </a:solidFill>
                </a:rPr>
                <a:t>ReadOnlyAddressBook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" name="TextBox 53"/>
            <p:cNvSpPr txBox="1"/>
            <p:nvPr/>
          </p:nvSpPr>
          <p:spPr>
            <a:xfrm>
              <a:off x="6811" y="4817"/>
              <a:ext cx="298" cy="2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662" y="4879"/>
              <a:ext cx="298" cy="2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69"/>
            <p:cNvSpPr txBox="1"/>
            <p:nvPr/>
          </p:nvSpPr>
          <p:spPr>
            <a:xfrm>
              <a:off x="10500" y="5055"/>
              <a:ext cx="298" cy="2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67</cp:revision>
  <dcterms:created xsi:type="dcterms:W3CDTF">2016-07-22T14:33:00Z</dcterms:created>
  <dcterms:modified xsi:type="dcterms:W3CDTF">2018-03-26T08:21:05Z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