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60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135" y="1042670"/>
            <a:ext cx="6746875" cy="40405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1137285" y="1812290"/>
            <a:ext cx="1841500" cy="190817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Appointment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146675" y="1210310"/>
            <a:ext cx="1725295" cy="9448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2978582" y="28015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3215005" y="1682750"/>
            <a:ext cx="1931670" cy="12058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5146675" y="2441575"/>
            <a:ext cx="1724660" cy="8851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3215005" y="2884170"/>
            <a:ext cx="1931670" cy="44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5146675" y="3720465"/>
            <a:ext cx="1725295" cy="9613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3215005" y="2888615"/>
            <a:ext cx="1931670" cy="13125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05262" y="23648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8060" y="25161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66</cp:revision>
  <dcterms:created xsi:type="dcterms:W3CDTF">2016-07-22T14:33:00Z</dcterms:created>
  <dcterms:modified xsi:type="dcterms:W3CDTF">2018-03-23T03:45:54Z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