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napToGrid="0" snapToObjects="1">
      <p:cViewPr varScale="1">
        <p:scale>
          <a:sx n="115" d="100"/>
          <a:sy n="115" d="100"/>
        </p:scale>
        <p:origin x="1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831933" y="2541337"/>
            <a:ext cx="1311900" cy="2076900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124200" y="1801850"/>
            <a:ext cx="5486400" cy="3560700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endParaRPr sz="12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5410201" y="1826345"/>
            <a:ext cx="772043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endParaRPr sz="105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Shape 91"/>
          <p:cNvCxnSpPr>
            <a:stCxn id="90" idx="1"/>
            <a:endCxn id="92" idx="1"/>
          </p:cNvCxnSpPr>
          <p:nvPr/>
        </p:nvCxnSpPr>
        <p:spPr>
          <a:xfrm flipH="1">
            <a:off x="4504501" y="1999725"/>
            <a:ext cx="905700" cy="6690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Shape 93"/>
          <p:cNvSpPr/>
          <p:nvPr/>
        </p:nvSpPr>
        <p:spPr>
          <a:xfrm>
            <a:off x="5410200" y="2514600"/>
            <a:ext cx="772043" cy="509659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Undoable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endParaRPr sz="105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Shape 94"/>
          <p:cNvCxnSpPr>
            <a:stCxn id="90" idx="2"/>
            <a:endCxn id="93" idx="0"/>
          </p:cNvCxnSpPr>
          <p:nvPr/>
        </p:nvCxnSpPr>
        <p:spPr>
          <a:xfrm rot="-5400000" flipH="1">
            <a:off x="5625823" y="2343505"/>
            <a:ext cx="341400" cy="6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Shape 95"/>
          <p:cNvSpPr/>
          <p:nvPr/>
        </p:nvSpPr>
        <p:spPr>
          <a:xfrm flipH="1">
            <a:off x="5660969" y="2173104"/>
            <a:ext cx="270504" cy="175523"/>
          </a:xfrm>
          <a:prstGeom prst="triangle">
            <a:avLst>
              <a:gd name="adj" fmla="val 50000"/>
            </a:avLst>
          </a:prstGeom>
          <a:solidFill>
            <a:srgbClr val="538CD5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 flipH="1">
            <a:off x="7239001" y="2997128"/>
            <a:ext cx="1175193" cy="359669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  <a:endParaRPr sz="105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 flipH="1">
            <a:off x="7239000" y="3431436"/>
            <a:ext cx="1175194" cy="359669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ClearCommand</a:t>
            </a:r>
            <a:endParaRPr sz="105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 flipH="1">
            <a:off x="7238875" y="3906100"/>
            <a:ext cx="1311900" cy="3597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ConvertCommand</a:t>
            </a:r>
            <a:endParaRPr sz="105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Shape 99"/>
          <p:cNvCxnSpPr>
            <a:stCxn id="93" idx="3"/>
            <a:endCxn id="98" idx="3"/>
          </p:cNvCxnSpPr>
          <p:nvPr/>
        </p:nvCxnSpPr>
        <p:spPr>
          <a:xfrm>
            <a:off x="6182243" y="2769430"/>
            <a:ext cx="1056600" cy="13164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Shape 100"/>
          <p:cNvCxnSpPr>
            <a:stCxn id="93" idx="3"/>
            <a:endCxn id="97" idx="3"/>
          </p:cNvCxnSpPr>
          <p:nvPr/>
        </p:nvCxnSpPr>
        <p:spPr>
          <a:xfrm>
            <a:off x="6182243" y="2769430"/>
            <a:ext cx="1056900" cy="841800"/>
          </a:xfrm>
          <a:prstGeom prst="bentConnector3">
            <a:avLst>
              <a:gd name="adj1" fmla="val 49993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Shape 101"/>
          <p:cNvCxnSpPr>
            <a:stCxn id="93" idx="3"/>
            <a:endCxn id="96" idx="3"/>
          </p:cNvCxnSpPr>
          <p:nvPr/>
        </p:nvCxnSpPr>
        <p:spPr>
          <a:xfrm>
            <a:off x="6182243" y="2769430"/>
            <a:ext cx="1056900" cy="407400"/>
          </a:xfrm>
          <a:prstGeom prst="bentConnector3">
            <a:avLst>
              <a:gd name="adj1" fmla="val 49993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Shape 102"/>
          <p:cNvSpPr/>
          <p:nvPr/>
        </p:nvSpPr>
        <p:spPr>
          <a:xfrm rot="-5400000" flipH="1">
            <a:off x="6134752" y="2691099"/>
            <a:ext cx="270504" cy="175523"/>
          </a:xfrm>
          <a:prstGeom prst="triangle">
            <a:avLst>
              <a:gd name="adj" fmla="val 50000"/>
            </a:avLst>
          </a:prstGeom>
          <a:solidFill>
            <a:srgbClr val="538CD5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 flipH="1">
            <a:off x="3329336" y="2488769"/>
            <a:ext cx="1175193" cy="359669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FindCommand</a:t>
            </a:r>
            <a:endParaRPr sz="105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/>
          <p:nvPr/>
        </p:nvSpPr>
        <p:spPr>
          <a:xfrm flipH="1">
            <a:off x="3329336" y="2944348"/>
            <a:ext cx="1175193" cy="359669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UndoCommand</a:t>
            </a:r>
            <a:endParaRPr sz="105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Shape 104"/>
          <p:cNvCxnSpPr>
            <a:stCxn id="90" idx="1"/>
            <a:endCxn id="103" idx="1"/>
          </p:cNvCxnSpPr>
          <p:nvPr/>
        </p:nvCxnSpPr>
        <p:spPr>
          <a:xfrm flipH="1">
            <a:off x="4504501" y="1999725"/>
            <a:ext cx="905700" cy="11244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Shape 105"/>
          <p:cNvSpPr/>
          <p:nvPr/>
        </p:nvSpPr>
        <p:spPr>
          <a:xfrm flipH="1">
            <a:off x="3201900" y="3399913"/>
            <a:ext cx="1401600" cy="3597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LinkedInLoginCommand</a:t>
            </a:r>
            <a:endParaRPr sz="9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 rot="5400000" flipH="1">
            <a:off x="5187187" y="1911963"/>
            <a:ext cx="270504" cy="175523"/>
          </a:xfrm>
          <a:prstGeom prst="triangle">
            <a:avLst>
              <a:gd name="adj" fmla="val 50000"/>
            </a:avLst>
          </a:prstGeom>
          <a:solidFill>
            <a:srgbClr val="538CD5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 flipH="1">
            <a:off x="1002765" y="2914127"/>
            <a:ext cx="970200" cy="3468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XYZCommand</a:t>
            </a:r>
            <a:endParaRPr sz="105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101850" y="4148515"/>
            <a:ext cx="771900" cy="3468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endParaRPr sz="105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 rot="10800000" flipH="1">
            <a:off x="1353096" y="3973023"/>
            <a:ext cx="270600" cy="175500"/>
          </a:xfrm>
          <a:prstGeom prst="triangle">
            <a:avLst>
              <a:gd name="adj" fmla="val 50000"/>
            </a:avLst>
          </a:prstGeom>
          <a:solidFill>
            <a:srgbClr val="538CD5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Shape 110"/>
          <p:cNvCxnSpPr/>
          <p:nvPr/>
        </p:nvCxnSpPr>
        <p:spPr>
          <a:xfrm rot="-5400000">
            <a:off x="1041502" y="3701512"/>
            <a:ext cx="8937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Shape 111"/>
          <p:cNvCxnSpPr>
            <a:stCxn id="89" idx="1"/>
            <a:endCxn id="88" idx="3"/>
          </p:cNvCxnSpPr>
          <p:nvPr/>
        </p:nvCxnSpPr>
        <p:spPr>
          <a:xfrm rot="10800000">
            <a:off x="2143800" y="3579800"/>
            <a:ext cx="980400" cy="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2" name="Shape 112"/>
          <p:cNvCxnSpPr/>
          <p:nvPr/>
        </p:nvCxnSpPr>
        <p:spPr>
          <a:xfrm>
            <a:off x="4957200" y="3124125"/>
            <a:ext cx="5400" cy="4668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Shape 113"/>
          <p:cNvCxnSpPr>
            <a:stCxn id="105" idx="1"/>
          </p:cNvCxnSpPr>
          <p:nvPr/>
        </p:nvCxnSpPr>
        <p:spPr>
          <a:xfrm>
            <a:off x="4603500" y="3579763"/>
            <a:ext cx="368700" cy="15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Shape 114"/>
          <p:cNvSpPr/>
          <p:nvPr/>
        </p:nvSpPr>
        <p:spPr>
          <a:xfrm flipH="1">
            <a:off x="7248375" y="4380800"/>
            <a:ext cx="1238400" cy="3597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RemarkCommand</a:t>
            </a:r>
            <a:endParaRPr sz="105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Shape 115"/>
          <p:cNvCxnSpPr/>
          <p:nvPr/>
        </p:nvCxnSpPr>
        <p:spPr>
          <a:xfrm>
            <a:off x="6708000" y="4088525"/>
            <a:ext cx="16800" cy="4548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Shape 116"/>
          <p:cNvCxnSpPr/>
          <p:nvPr/>
        </p:nvCxnSpPr>
        <p:spPr>
          <a:xfrm>
            <a:off x="6734175" y="4533900"/>
            <a:ext cx="504900" cy="120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>
            <a:off x="4962525" y="3562350"/>
            <a:ext cx="9600" cy="6096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Shape 118"/>
          <p:cNvSpPr/>
          <p:nvPr/>
        </p:nvSpPr>
        <p:spPr>
          <a:xfrm flipH="1">
            <a:off x="3287625" y="3973013"/>
            <a:ext cx="1401600" cy="3597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ShareToLinkedInCommand</a:t>
            </a:r>
            <a:endParaRPr sz="10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Shape 119"/>
          <p:cNvCxnSpPr/>
          <p:nvPr/>
        </p:nvCxnSpPr>
        <p:spPr>
          <a:xfrm>
            <a:off x="4689225" y="4152113"/>
            <a:ext cx="282900" cy="9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105"/>
          <p:cNvSpPr/>
          <p:nvPr/>
        </p:nvSpPr>
        <p:spPr>
          <a:xfrm flipH="1">
            <a:off x="3287625" y="4484730"/>
            <a:ext cx="1401600" cy="3597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SortCommand</a:t>
            </a:r>
            <a:endParaRPr sz="9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Shape 117"/>
          <p:cNvCxnSpPr/>
          <p:nvPr/>
        </p:nvCxnSpPr>
        <p:spPr>
          <a:xfrm>
            <a:off x="4967850" y="4148515"/>
            <a:ext cx="9600" cy="6096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Shape 119"/>
          <p:cNvCxnSpPr/>
          <p:nvPr/>
        </p:nvCxnSpPr>
        <p:spPr>
          <a:xfrm>
            <a:off x="4698525" y="4664983"/>
            <a:ext cx="282900" cy="9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Ten Chee Onn David Jonathan</cp:lastModifiedBy>
  <cp:revision>1</cp:revision>
  <dcterms:modified xsi:type="dcterms:W3CDTF">2018-03-30T19:13:11Z</dcterms:modified>
</cp:coreProperties>
</file>