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howGuides="1">
      <p:cViewPr>
        <p:scale>
          <a:sx n="123" d="100"/>
          <a:sy n="123" d="100"/>
        </p:scale>
        <p:origin x="9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4572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5133" y="78224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92947" y="1145916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46791" y="1496610"/>
            <a:ext cx="126548" cy="3147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19176" y="661321"/>
            <a:ext cx="17444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:Share </a:t>
            </a:r>
            <a:r>
              <a:rPr lang="en-US" sz="1600" smtClean="0">
                <a:solidFill>
                  <a:schemeClr val="bg1"/>
                </a:solidFill>
              </a:rPr>
              <a:t>to LinkedIn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2575" y="114591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60568" y="1604108"/>
            <a:ext cx="158742" cy="2999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934200" y="1152699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858000" y="168609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01088" y="15002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00" y="1228899"/>
            <a:ext cx="1946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linkedin_share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21" idx="0"/>
          </p:cNvCxnSpPr>
          <p:nvPr/>
        </p:nvCxnSpPr>
        <p:spPr>
          <a:xfrm flipV="1">
            <a:off x="4937680" y="1686099"/>
            <a:ext cx="1996520" cy="78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871108" y="1962102"/>
            <a:ext cx="2063092" cy="233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62987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91878" y="1322219"/>
            <a:ext cx="24893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err="1" smtClean="0"/>
              <a:t>linkedin_share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327258" y="44031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20788" y="68437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0233" y="160221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1164" y="1441795"/>
            <a:ext cx="907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getConfig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24410" y="173601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62"/>
          <p:cNvSpPr/>
          <p:nvPr/>
        </p:nvSpPr>
        <p:spPr>
          <a:xfrm>
            <a:off x="7696201" y="684378"/>
            <a:ext cx="12690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l:LinkedInApi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382000" y="1129005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Curved Left Arrow 26"/>
          <p:cNvSpPr/>
          <p:nvPr/>
        </p:nvSpPr>
        <p:spPr>
          <a:xfrm>
            <a:off x="4871048" y="2177991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8889" y="2286000"/>
            <a:ext cx="12605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getJSONObject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2" name="Curved Left Arrow 61"/>
          <p:cNvSpPr/>
          <p:nvPr/>
        </p:nvSpPr>
        <p:spPr>
          <a:xfrm>
            <a:off x="4880274" y="2818578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52229" y="2971188"/>
            <a:ext cx="15017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createHttpObjects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3964" y="3589585"/>
            <a:ext cx="3469377" cy="45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69057" y="3331589"/>
            <a:ext cx="14957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postToLinkedin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20052" y="3885683"/>
            <a:ext cx="3536035" cy="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22763" y="361381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323341" y="3553257"/>
            <a:ext cx="181795" cy="40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Curved Left Arrow 72"/>
          <p:cNvSpPr/>
          <p:nvPr/>
        </p:nvSpPr>
        <p:spPr>
          <a:xfrm>
            <a:off x="4865266" y="3997118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45518" y="4051612"/>
            <a:ext cx="12605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parseResponse</a:t>
            </a:r>
            <a:endParaRPr lang="en-US" dirty="0" smtClean="0"/>
          </a:p>
          <a:p>
            <a:r>
              <a:rPr lang="en-US" dirty="0" err="1" smtClean="0"/>
              <a:t>FromLinkedIn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2373339" y="4527946"/>
            <a:ext cx="2435233" cy="130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56585" y="426705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76</cp:revision>
  <dcterms:created xsi:type="dcterms:W3CDTF">2016-07-22T14:33:02Z</dcterms:created>
  <dcterms:modified xsi:type="dcterms:W3CDTF">2018-04-15T07:17:24Z</dcterms:modified>
</cp:coreProperties>
</file>