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76"/>
  </p:normalViewPr>
  <p:slideViewPr>
    <p:cSldViewPr showGuides="1">
      <p:cViewPr>
        <p:scale>
          <a:sx n="172" d="100"/>
          <a:sy n="172" d="100"/>
        </p:scale>
        <p:origin x="-280" y="-125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293674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chemeClr val="accent3">
                    <a:lumMod val="75000"/>
                  </a:schemeClr>
                </a:solidFill>
              </a:rPr>
              <a:t>Internship</a:t>
            </a:r>
            <a:r>
              <a:rPr lang="en-US" sz="1050" b="1" smtClean="0">
                <a:solidFill>
                  <a:schemeClr val="accent3">
                    <a:lumMod val="75000"/>
                  </a:schemeClr>
                </a:solidFill>
              </a:rPr>
              <a:t>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Internship</a:t>
            </a: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80133" y="3988031"/>
            <a:ext cx="118421" cy="59996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795895" y="2376306"/>
            <a:ext cx="1824381" cy="164376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2018-03-20T05:42:31Z</dcterms:modified>
</cp:coreProperties>
</file>