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/>
    <p:restoredTop sz="94649"/>
  </p:normalViewPr>
  <p:slideViewPr>
    <p:cSldViewPr showGuides="1">
      <p:cViewPr>
        <p:scale>
          <a:sx n="104" d="100"/>
          <a:sy n="104" d="100"/>
        </p:scale>
        <p:origin x="372" y="-49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JobbiBot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UniqueInternshipList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Internship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 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Region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ReadOnlyJobbiBot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12397" y="388592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Industry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14655" y="4218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/>
          <p:nvPr/>
        </p:nvCxnSpPr>
        <p:spPr>
          <a:xfrm rot="16200000" flipH="1">
            <a:off x="7185930" y="3851266"/>
            <a:ext cx="819799" cy="2007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186888" y="3471636"/>
            <a:ext cx="819799" cy="20074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F43D0D7-B0D4-45D5-AB1C-6125B387D71E}"/>
              </a:ext>
            </a:extLst>
          </p:cNvPr>
          <p:cNvSpPr txBox="1"/>
          <p:nvPr/>
        </p:nvSpPr>
        <p:spPr>
          <a:xfrm>
            <a:off x="7544557" y="24955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1427DC-30B6-4D71-AD2B-CF4E0F615B3A}"/>
              </a:ext>
            </a:extLst>
          </p:cNvPr>
          <p:cNvSpPr txBox="1"/>
          <p:nvPr/>
        </p:nvSpPr>
        <p:spPr>
          <a:xfrm>
            <a:off x="7543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E8091E-FDE5-4842-B544-5C6A517B3321}"/>
              </a:ext>
            </a:extLst>
          </p:cNvPr>
          <p:cNvSpPr txBox="1"/>
          <p:nvPr/>
        </p:nvSpPr>
        <p:spPr>
          <a:xfrm>
            <a:off x="7534337" y="3132322"/>
            <a:ext cx="208183" cy="1624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54BF0D-9C53-460C-B9D7-B8E85B24CB92}"/>
              </a:ext>
            </a:extLst>
          </p:cNvPr>
          <p:cNvSpPr txBox="1"/>
          <p:nvPr/>
        </p:nvSpPr>
        <p:spPr>
          <a:xfrm>
            <a:off x="7543800" y="3431037"/>
            <a:ext cx="189257" cy="122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1B6378-3C35-4131-90EB-975F47CE8256}"/>
              </a:ext>
            </a:extLst>
          </p:cNvPr>
          <p:cNvSpPr txBox="1"/>
          <p:nvPr/>
        </p:nvSpPr>
        <p:spPr>
          <a:xfrm>
            <a:off x="7543800" y="3785561"/>
            <a:ext cx="189257" cy="196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EFD37D-3401-48F3-AA23-0F6A7852140C}"/>
              </a:ext>
            </a:extLst>
          </p:cNvPr>
          <p:cNvSpPr txBox="1"/>
          <p:nvPr/>
        </p:nvSpPr>
        <p:spPr>
          <a:xfrm>
            <a:off x="7543800" y="416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Ci Kang</cp:lastModifiedBy>
  <cp:revision>63</cp:revision>
  <dcterms:created xsi:type="dcterms:W3CDTF">2016-07-22T14:33:02Z</dcterms:created>
  <dcterms:modified xsi:type="dcterms:W3CDTF">2018-04-15T08:22:45Z</dcterms:modified>
</cp:coreProperties>
</file>