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60A0"/>
    <a:srgbClr val="2C5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4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7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7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4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98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79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59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408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86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608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C28B3-4D45-4F2C-A512-0720E6A3C8CF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7271-4B7B-45A0-90B4-1FD56891F1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0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 165"/>
          <p:cNvSpPr/>
          <p:nvPr/>
        </p:nvSpPr>
        <p:spPr>
          <a:xfrm>
            <a:off x="523595" y="907326"/>
            <a:ext cx="6800115" cy="5112568"/>
          </a:xfrm>
          <a:prstGeom prst="roundRect">
            <a:avLst>
              <a:gd name="adj" fmla="val 31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>
            <a:off x="307523" y="1830915"/>
            <a:ext cx="1224144" cy="276999"/>
            <a:chOff x="-508" y="856068"/>
            <a:chExt cx="1224144" cy="27699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-508" y="1120390"/>
              <a:ext cx="1224144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564" y="856068"/>
              <a:ext cx="118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2C5D98"/>
                  </a:solidFill>
                </a:rPr>
                <a:t>e</a:t>
              </a:r>
              <a:r>
                <a:rPr lang="en-US" sz="1200" dirty="0" smtClean="0">
                  <a:solidFill>
                    <a:srgbClr val="2C5D98"/>
                  </a:solidFill>
                </a:rPr>
                <a:t>xecute(“sort”)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75667" y="1966608"/>
            <a:ext cx="1728292" cy="285216"/>
            <a:chOff x="1367636" y="991761"/>
            <a:chExt cx="1728292" cy="28521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367636" y="1276977"/>
              <a:ext cx="1728292" cy="0"/>
            </a:xfrm>
            <a:prstGeom prst="straightConnector1">
              <a:avLst/>
            </a:prstGeom>
            <a:ln w="25400">
              <a:solidFill>
                <a:srgbClr val="2C5D98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403832" y="991761"/>
              <a:ext cx="165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2C5D98"/>
                  </a:solidFill>
                </a:rPr>
                <a:t>parseCommand</a:t>
              </a:r>
              <a:r>
                <a:rPr lang="en-US" sz="1200" dirty="0" smtClean="0">
                  <a:solidFill>
                    <a:srgbClr val="2C5D98"/>
                  </a:solidFill>
                </a:rPr>
                <a:t>(“sort”)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7667" y="1337979"/>
            <a:ext cx="1512000" cy="4314501"/>
            <a:chOff x="539636" y="363132"/>
            <a:chExt cx="1512000" cy="4314501"/>
          </a:xfrm>
        </p:grpSpPr>
        <p:cxnSp>
          <p:nvCxnSpPr>
            <p:cNvPr id="6" name="Straight Connector 5"/>
            <p:cNvCxnSpPr>
              <a:stCxn id="67" idx="2"/>
              <a:endCxn id="7" idx="0"/>
            </p:cNvCxnSpPr>
            <p:nvPr/>
          </p:nvCxnSpPr>
          <p:spPr>
            <a:xfrm>
              <a:off x="1295636" y="867132"/>
              <a:ext cx="0" cy="24650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223636" y="1113633"/>
              <a:ext cx="144000" cy="356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Title 1"/>
            <p:cNvSpPr txBox="1">
              <a:spLocks/>
            </p:cNvSpPr>
            <p:nvPr/>
          </p:nvSpPr>
          <p:spPr>
            <a:xfrm>
              <a:off x="539636" y="363132"/>
              <a:ext cx="1512000" cy="50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 smtClean="0">
                  <a:latin typeface="+mj-lt"/>
                  <a:cs typeface="Arial" panose="020B0604020202020204" pitchFamily="34" charset="0"/>
                </a:rPr>
                <a:t>:</a:t>
              </a:r>
              <a:r>
                <a:rPr lang="en-US" sz="1500" dirty="0" err="1" smtClean="0">
                  <a:latin typeface="+mj-lt"/>
                  <a:cs typeface="Arial" panose="020B0604020202020204" pitchFamily="34" charset="0"/>
                </a:rPr>
                <a:t>LogicManager</a:t>
              </a:r>
              <a:endParaRPr lang="en-SG" sz="1500" dirty="0"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96" name="Straight Arrow Connector 95"/>
          <p:cNvCxnSpPr>
            <a:endCxn id="89" idx="1"/>
          </p:cNvCxnSpPr>
          <p:nvPr/>
        </p:nvCxnSpPr>
        <p:spPr>
          <a:xfrm>
            <a:off x="3542310" y="2384830"/>
            <a:ext cx="467976" cy="1"/>
          </a:xfrm>
          <a:prstGeom prst="straightConnector1">
            <a:avLst/>
          </a:prstGeom>
          <a:ln w="25400">
            <a:solidFill>
              <a:srgbClr val="2C5D98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3547959" y="2926800"/>
            <a:ext cx="1098000" cy="0"/>
          </a:xfrm>
          <a:prstGeom prst="straightConnector1">
            <a:avLst/>
          </a:prstGeom>
          <a:ln w="25400">
            <a:solidFill>
              <a:srgbClr val="2C5D98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675667" y="2838825"/>
            <a:ext cx="1728292" cy="276999"/>
            <a:chOff x="1367636" y="1837401"/>
            <a:chExt cx="1728292" cy="276999"/>
          </a:xfrm>
        </p:grpSpPr>
        <p:cxnSp>
          <p:nvCxnSpPr>
            <p:cNvPr id="109" name="Straight Arrow Connector 108"/>
            <p:cNvCxnSpPr/>
            <p:nvPr/>
          </p:nvCxnSpPr>
          <p:spPr>
            <a:xfrm flipH="1">
              <a:off x="1367636" y="2114400"/>
              <a:ext cx="1728292" cy="0"/>
            </a:xfrm>
            <a:prstGeom prst="straightConnector1">
              <a:avLst/>
            </a:prstGeom>
            <a:ln w="25400">
              <a:solidFill>
                <a:srgbClr val="2C5D98"/>
              </a:solidFill>
              <a:prstDash val="sysDash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051636" y="1837401"/>
              <a:ext cx="3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C5D98"/>
                  </a:solidFill>
                </a:rPr>
                <a:t>s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719959" y="1307503"/>
            <a:ext cx="1512000" cy="1952321"/>
            <a:chOff x="2411928" y="332656"/>
            <a:chExt cx="1512000" cy="1952321"/>
          </a:xfrm>
        </p:grpSpPr>
        <p:sp>
          <p:nvSpPr>
            <p:cNvPr id="72" name="Rectangle 71"/>
            <p:cNvSpPr/>
            <p:nvPr/>
          </p:nvSpPr>
          <p:spPr>
            <a:xfrm>
              <a:off x="3095928" y="1276977"/>
              <a:ext cx="144000" cy="86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Title 1"/>
            <p:cNvSpPr txBox="1">
              <a:spLocks/>
            </p:cNvSpPr>
            <p:nvPr/>
          </p:nvSpPr>
          <p:spPr>
            <a:xfrm>
              <a:off x="2411928" y="332656"/>
              <a:ext cx="1512000" cy="55383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 smtClean="0">
                  <a:latin typeface="+mj-lt"/>
                  <a:cs typeface="Arial" panose="020B0604020202020204" pitchFamily="34" charset="0"/>
                </a:rPr>
                <a:t>:</a:t>
              </a:r>
              <a:r>
                <a:rPr lang="en-US" sz="1500" dirty="0" err="1" smtClean="0">
                  <a:latin typeface="+mj-lt"/>
                  <a:cs typeface="Arial" panose="020B0604020202020204" pitchFamily="34" charset="0"/>
                </a:rPr>
                <a:t>AddressBook</a:t>
              </a:r>
              <a:endParaRPr lang="en-US" sz="15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sz="1500" dirty="0" smtClean="0">
                  <a:latin typeface="+mj-lt"/>
                  <a:cs typeface="Arial" panose="020B0604020202020204" pitchFamily="34" charset="0"/>
                </a:rPr>
                <a:t>Parser</a:t>
              </a:r>
              <a:endParaRPr lang="en-SG" sz="1500" dirty="0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72" idx="0"/>
            </p:cNvCxnSpPr>
            <p:nvPr/>
          </p:nvCxnSpPr>
          <p:spPr>
            <a:xfrm>
              <a:off x="3167928" y="886489"/>
              <a:ext cx="0" cy="390488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72" idx="2"/>
            </p:cNvCxnSpPr>
            <p:nvPr/>
          </p:nvCxnSpPr>
          <p:spPr>
            <a:xfrm>
              <a:off x="3167928" y="2140977"/>
              <a:ext cx="0" cy="14400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1675521" y="3265519"/>
            <a:ext cx="2988000" cy="285216"/>
            <a:chOff x="1367490" y="2383910"/>
            <a:chExt cx="2988000" cy="285216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1367490" y="2669126"/>
              <a:ext cx="2988000" cy="0"/>
            </a:xfrm>
            <a:prstGeom prst="straightConnector1">
              <a:avLst/>
            </a:prstGeom>
            <a:ln w="25400">
              <a:solidFill>
                <a:srgbClr val="2C5D98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465490" y="2383910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2C5D98"/>
                  </a:solidFill>
                </a:rPr>
                <a:t>e</a:t>
              </a:r>
              <a:r>
                <a:rPr lang="en-US" sz="1200" dirty="0" smtClean="0">
                  <a:solidFill>
                    <a:srgbClr val="2C5D98"/>
                  </a:solidFill>
                </a:rPr>
                <a:t>xecute()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802286" y="3495451"/>
            <a:ext cx="3039493" cy="288000"/>
            <a:chOff x="4714872" y="3064798"/>
            <a:chExt cx="3039493" cy="288000"/>
          </a:xfrm>
        </p:grpSpPr>
        <p:cxnSp>
          <p:nvCxnSpPr>
            <p:cNvPr id="136" name="Straight Arrow Connector 135"/>
            <p:cNvCxnSpPr/>
            <p:nvPr/>
          </p:nvCxnSpPr>
          <p:spPr>
            <a:xfrm flipV="1">
              <a:off x="4714872" y="3350015"/>
              <a:ext cx="3039493" cy="2783"/>
            </a:xfrm>
            <a:prstGeom prst="straightConnector1">
              <a:avLst/>
            </a:prstGeom>
            <a:ln w="25400">
              <a:solidFill>
                <a:srgbClr val="2C5D98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604618" y="3064798"/>
              <a:ext cx="1260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7D60A0"/>
                  </a:solidFill>
                </a:rPr>
                <a:t>sortAllPersons</a:t>
              </a:r>
              <a:r>
                <a:rPr lang="en-US" sz="1200" dirty="0" smtClean="0">
                  <a:solidFill>
                    <a:srgbClr val="7D60A0"/>
                  </a:solidFill>
                </a:rPr>
                <a:t>()</a:t>
              </a:r>
              <a:endParaRPr lang="en-SG" sz="1200" dirty="0">
                <a:solidFill>
                  <a:srgbClr val="7D60A0"/>
                </a:solidFill>
              </a:endParaRP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 flipH="1">
            <a:off x="4802286" y="4032668"/>
            <a:ext cx="3039494" cy="0"/>
          </a:xfrm>
          <a:prstGeom prst="straightConnector1">
            <a:avLst/>
          </a:prstGeom>
          <a:ln w="25400">
            <a:solidFill>
              <a:srgbClr val="7D60A0">
                <a:alpha val="50000"/>
              </a:srgbClr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051991" y="4176685"/>
            <a:ext cx="2016224" cy="838763"/>
            <a:chOff x="4964577" y="3746032"/>
            <a:chExt cx="2016224" cy="838763"/>
          </a:xfrm>
        </p:grpSpPr>
        <p:sp>
          <p:nvSpPr>
            <p:cNvPr id="141" name="Rectangle 140"/>
            <p:cNvSpPr/>
            <p:nvPr/>
          </p:nvSpPr>
          <p:spPr>
            <a:xfrm>
              <a:off x="5900689" y="4307595"/>
              <a:ext cx="144000" cy="2772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Title 1"/>
            <p:cNvSpPr txBox="1">
              <a:spLocks/>
            </p:cNvSpPr>
            <p:nvPr/>
          </p:nvSpPr>
          <p:spPr>
            <a:xfrm>
              <a:off x="4964577" y="3746032"/>
              <a:ext cx="2016224" cy="55383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 err="1" smtClean="0">
                  <a:latin typeface="+mj-lt"/>
                  <a:cs typeface="Arial" panose="020B0604020202020204" pitchFamily="34" charset="0"/>
                </a:rPr>
                <a:t>result:CommandResult</a:t>
              </a:r>
              <a:endParaRPr lang="en-SG" sz="1500" dirty="0"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145" name="Straight Arrow Connector 144"/>
          <p:cNvCxnSpPr>
            <a:endCxn id="142" idx="1"/>
          </p:cNvCxnSpPr>
          <p:nvPr/>
        </p:nvCxnSpPr>
        <p:spPr>
          <a:xfrm>
            <a:off x="4730286" y="4453601"/>
            <a:ext cx="321705" cy="1"/>
          </a:xfrm>
          <a:prstGeom prst="straightConnector1">
            <a:avLst/>
          </a:prstGeom>
          <a:ln w="25400">
            <a:solidFill>
              <a:srgbClr val="2C5D98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7452320" y="1338208"/>
            <a:ext cx="936104" cy="4026460"/>
            <a:chOff x="7364906" y="907555"/>
            <a:chExt cx="936104" cy="4026460"/>
          </a:xfrm>
        </p:grpSpPr>
        <p:sp>
          <p:nvSpPr>
            <p:cNvPr id="4" name="Rectangle 3"/>
            <p:cNvSpPr/>
            <p:nvPr/>
          </p:nvSpPr>
          <p:spPr>
            <a:xfrm>
              <a:off x="7364906" y="907555"/>
              <a:ext cx="936104" cy="551066"/>
            </a:xfrm>
            <a:prstGeom prst="rect">
              <a:avLst/>
            </a:prstGeom>
            <a:gradFill>
              <a:gsLst>
                <a:gs pos="0">
                  <a:schemeClr val="accent4">
                    <a:shade val="51000"/>
                    <a:satMod val="130000"/>
                    <a:alpha val="50000"/>
                  </a:schemeClr>
                </a:gs>
                <a:gs pos="80000">
                  <a:schemeClr val="accent4">
                    <a:shade val="93000"/>
                    <a:satMod val="130000"/>
                    <a:alpha val="50000"/>
                  </a:schemeClr>
                </a:gs>
                <a:gs pos="100000">
                  <a:schemeClr val="accent4">
                    <a:shade val="94000"/>
                    <a:satMod val="135000"/>
                    <a:alpha val="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Model</a:t>
              </a:r>
              <a:endParaRPr lang="en-SG" sz="1500" dirty="0"/>
            </a:p>
          </p:txBody>
        </p:sp>
        <p:cxnSp>
          <p:nvCxnSpPr>
            <p:cNvPr id="130" name="Straight Connector 129"/>
            <p:cNvCxnSpPr>
              <a:stCxn id="4" idx="2"/>
              <a:endCxn id="131" idx="0"/>
            </p:cNvCxnSpPr>
            <p:nvPr/>
          </p:nvCxnSpPr>
          <p:spPr>
            <a:xfrm>
              <a:off x="7832958" y="1458621"/>
              <a:ext cx="0" cy="1891394"/>
            </a:xfrm>
            <a:prstGeom prst="line">
              <a:avLst/>
            </a:prstGeom>
            <a:ln w="25400">
              <a:solidFill>
                <a:schemeClr val="accent4">
                  <a:shade val="95000"/>
                  <a:satMod val="105000"/>
                  <a:alpha val="50000"/>
                </a:schemeClr>
              </a:solidFill>
              <a:prstDash val="sysDash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7760958" y="3350015"/>
              <a:ext cx="144000" cy="252000"/>
            </a:xfrm>
            <a:prstGeom prst="rect">
              <a:avLst/>
            </a:prstGeom>
            <a:gradFill>
              <a:gsLst>
                <a:gs pos="0">
                  <a:schemeClr val="accent4">
                    <a:shade val="51000"/>
                    <a:satMod val="130000"/>
                    <a:alpha val="50000"/>
                  </a:schemeClr>
                </a:gs>
                <a:gs pos="80000">
                  <a:schemeClr val="accent4">
                    <a:shade val="93000"/>
                    <a:satMod val="130000"/>
                    <a:alpha val="50000"/>
                  </a:schemeClr>
                </a:gs>
                <a:gs pos="100000">
                  <a:schemeClr val="accent4">
                    <a:shade val="94000"/>
                    <a:satMod val="135000"/>
                    <a:alpha val="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9" name="Straight Connector 148"/>
            <p:cNvCxnSpPr>
              <a:stCxn id="131" idx="2"/>
            </p:cNvCxnSpPr>
            <p:nvPr/>
          </p:nvCxnSpPr>
          <p:spPr>
            <a:xfrm>
              <a:off x="7832958" y="3602015"/>
              <a:ext cx="0" cy="1332000"/>
            </a:xfrm>
            <a:prstGeom prst="line">
              <a:avLst/>
            </a:prstGeom>
            <a:ln w="25400">
              <a:solidFill>
                <a:schemeClr val="accent4">
                  <a:shade val="95000"/>
                  <a:satMod val="105000"/>
                  <a:alpha val="50000"/>
                </a:schemeClr>
              </a:solidFill>
              <a:prstDash val="sysDash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52" name="Straight Arrow Connector 151"/>
          <p:cNvCxnSpPr/>
          <p:nvPr/>
        </p:nvCxnSpPr>
        <p:spPr>
          <a:xfrm flipH="1">
            <a:off x="4802286" y="5003169"/>
            <a:ext cx="1185817" cy="0"/>
          </a:xfrm>
          <a:prstGeom prst="straightConnector1">
            <a:avLst/>
          </a:prstGeom>
          <a:ln w="25400">
            <a:solidFill>
              <a:srgbClr val="2C5D98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010286" y="2107914"/>
            <a:ext cx="1440000" cy="3486604"/>
            <a:chOff x="3922872" y="1677261"/>
            <a:chExt cx="1440000" cy="3486604"/>
          </a:xfrm>
        </p:grpSpPr>
        <p:sp>
          <p:nvSpPr>
            <p:cNvPr id="88" name="Rectangle 87"/>
            <p:cNvSpPr/>
            <p:nvPr/>
          </p:nvSpPr>
          <p:spPr>
            <a:xfrm>
              <a:off x="4570872" y="2240547"/>
              <a:ext cx="144000" cy="2664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Title 1"/>
            <p:cNvSpPr txBox="1">
              <a:spLocks/>
            </p:cNvSpPr>
            <p:nvPr/>
          </p:nvSpPr>
          <p:spPr>
            <a:xfrm>
              <a:off x="3922872" y="1677261"/>
              <a:ext cx="1440000" cy="55383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 smtClean="0">
                  <a:latin typeface="+mj-lt"/>
                  <a:cs typeface="Arial" panose="020B0604020202020204" pitchFamily="34" charset="0"/>
                </a:rPr>
                <a:t>s:SortCommand</a:t>
              </a:r>
              <a:endParaRPr lang="en-SG" sz="1500" dirty="0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01" name="Straight Connector 100"/>
            <p:cNvCxnSpPr>
              <a:stCxn id="88" idx="2"/>
              <a:endCxn id="121" idx="0"/>
            </p:cNvCxnSpPr>
            <p:nvPr/>
          </p:nvCxnSpPr>
          <p:spPr>
            <a:xfrm>
              <a:off x="4642872" y="2506947"/>
              <a:ext cx="0" cy="604918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4570872" y="3111865"/>
              <a:ext cx="144000" cy="17352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54" name="Straight Connector 153"/>
            <p:cNvCxnSpPr>
              <a:stCxn id="121" idx="2"/>
            </p:cNvCxnSpPr>
            <p:nvPr/>
          </p:nvCxnSpPr>
          <p:spPr>
            <a:xfrm>
              <a:off x="4642872" y="4847065"/>
              <a:ext cx="0" cy="31680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1675667" y="4993519"/>
            <a:ext cx="2982620" cy="276999"/>
            <a:chOff x="1588253" y="4562866"/>
            <a:chExt cx="2982620" cy="276999"/>
          </a:xfrm>
        </p:grpSpPr>
        <p:cxnSp>
          <p:nvCxnSpPr>
            <p:cNvPr id="157" name="Straight Arrow Connector 156"/>
            <p:cNvCxnSpPr/>
            <p:nvPr/>
          </p:nvCxnSpPr>
          <p:spPr>
            <a:xfrm flipH="1">
              <a:off x="1588253" y="4839865"/>
              <a:ext cx="2982620" cy="0"/>
            </a:xfrm>
            <a:prstGeom prst="straightConnector1">
              <a:avLst/>
            </a:prstGeom>
            <a:ln w="25400">
              <a:solidFill>
                <a:srgbClr val="2C5D98"/>
              </a:solidFill>
              <a:prstDash val="sysDash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2686107" y="4562866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C5D98"/>
                  </a:solidFill>
                </a:rPr>
                <a:t>result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25595" y="5375481"/>
            <a:ext cx="1194861" cy="276999"/>
            <a:chOff x="238181" y="4944828"/>
            <a:chExt cx="1194861" cy="276999"/>
          </a:xfrm>
        </p:grpSpPr>
        <p:cxnSp>
          <p:nvCxnSpPr>
            <p:cNvPr id="160" name="Straight Arrow Connector 159"/>
            <p:cNvCxnSpPr/>
            <p:nvPr/>
          </p:nvCxnSpPr>
          <p:spPr>
            <a:xfrm flipH="1">
              <a:off x="238181" y="5221827"/>
              <a:ext cx="1194861" cy="0"/>
            </a:xfrm>
            <a:prstGeom prst="straightConnector1">
              <a:avLst/>
            </a:prstGeom>
            <a:ln w="25400">
              <a:solidFill>
                <a:srgbClr val="2C5D98"/>
              </a:solidFill>
              <a:prstDash val="sysDash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436181" y="4944828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C5D98"/>
                  </a:solidFill>
                </a:rPr>
                <a:t>result</a:t>
              </a:r>
              <a:endParaRPr lang="en-SG" sz="1200" dirty="0">
                <a:solidFill>
                  <a:srgbClr val="2C5D98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19022" y="974977"/>
            <a:ext cx="61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2C5D98"/>
                </a:solidFill>
              </a:rPr>
              <a:t>Logic</a:t>
            </a:r>
            <a:endParaRPr lang="en-SG" sz="1300" b="1" dirty="0">
              <a:solidFill>
                <a:srgbClr val="2C5D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9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Singapore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:Model</dc:title>
  <dc:creator>Suan Yan Ng</dc:creator>
  <cp:lastModifiedBy>Suan Yan Ng</cp:lastModifiedBy>
  <cp:revision>13</cp:revision>
  <dcterms:created xsi:type="dcterms:W3CDTF">2018-03-21T08:52:50Z</dcterms:created>
  <dcterms:modified xsi:type="dcterms:W3CDTF">2018-03-21T15:59:05Z</dcterms:modified>
</cp:coreProperties>
</file>