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36"/>
    <p:restoredTop sz="94670"/>
  </p:normalViewPr>
  <p:slideViewPr>
    <p:cSldViewPr showGuides="1">
      <p:cViewPr>
        <p:scale>
          <a:sx n="88" d="100"/>
          <a:sy n="88" d="100"/>
        </p:scale>
        <p:origin x="-728" y="3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95263" y="278957"/>
            <a:ext cx="8847118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660598"/>
            <a:ext cx="2061990" cy="20469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SetCommandParser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36341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 smtClean="0">
                <a:solidFill>
                  <a:schemeClr val="bg1"/>
                </a:solidFill>
              </a:rPr>
              <a:t>:</a:t>
            </a:r>
            <a:r>
              <a:rPr lang="en-SG" sz="1600" dirty="0" err="1" smtClean="0">
                <a:solidFill>
                  <a:schemeClr val="bg1"/>
                </a:solidFill>
              </a:rPr>
              <a:t>SetCommand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62215" y="877143"/>
            <a:ext cx="154408" cy="14729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p</a:t>
            </a:r>
            <a:r>
              <a:rPr lang="en-US" sz="1400" dirty="0" smtClean="0">
                <a:solidFill>
                  <a:srgbClr val="0070C0"/>
                </a:solidFill>
              </a:rPr>
              <a:t>arse(arguments)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865" y="281940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parseTag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114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97145" y="1512340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852954" y="1758504"/>
            <a:ext cx="9523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/>
              <a:t>setTagcolour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</a:t>
            </a:r>
            <a:r>
              <a:rPr lang="en-US" dirty="0" smtClean="0"/>
              <a:t>arse()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133599" y="3810000"/>
            <a:ext cx="12288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String </a:t>
            </a:r>
            <a:r>
              <a:rPr lang="en-US" dirty="0" err="1" smtClean="0"/>
              <a:t>t</a:t>
            </a:r>
            <a:r>
              <a:rPr lang="en-US" dirty="0" err="1" smtClean="0"/>
              <a:t>agColour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37525" y="3945901"/>
            <a:ext cx="10697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SetCommand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629081" y="2464701"/>
            <a:ext cx="1545612" cy="70939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ModelManager</a:t>
            </a:r>
            <a:r>
              <a:rPr lang="en-US" sz="1600" dirty="0" smtClean="0">
                <a:solidFill>
                  <a:schemeClr val="bg1"/>
                </a:solidFill>
              </a:rPr>
              <a:t> (implements Model)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95721" y="1626289"/>
            <a:ext cx="176262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 smtClean="0"/>
              <a:t>SetCommad</a:t>
            </a:r>
            <a:r>
              <a:rPr lang="en-US" dirty="0" smtClean="0"/>
              <a:t>(Tag </a:t>
            </a:r>
            <a:r>
              <a:rPr lang="en-US" dirty="0" smtClean="0"/>
              <a:t>t</a:t>
            </a:r>
            <a:r>
              <a:rPr lang="en-US" dirty="0" smtClean="0"/>
              <a:t>ag, String </a:t>
            </a:r>
            <a:r>
              <a:rPr lang="en-US" dirty="0" err="1" smtClean="0"/>
              <a:t>tagColour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6704308" y="1264908"/>
            <a:ext cx="1050935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192579" y="1714499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086600" y="1696943"/>
            <a:ext cx="181672" cy="6344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  <a:endCxn id="49" idx="1"/>
          </p:cNvCxnSpPr>
          <p:nvPr/>
        </p:nvCxnSpPr>
        <p:spPr>
          <a:xfrm>
            <a:off x="5628533" y="2009606"/>
            <a:ext cx="1458067" cy="456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035976" y="1260268"/>
            <a:ext cx="1108000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713776" y="3108341"/>
            <a:ext cx="2647172" cy="1433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1691998" y="4036462"/>
            <a:ext cx="2718939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642303" y="2257095"/>
            <a:ext cx="1560718" cy="908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ABFA3722-C3DD-4BF5-815F-9CFBE6942C90}"/>
              </a:ext>
            </a:extLst>
          </p:cNvPr>
          <p:cNvSpPr txBox="1"/>
          <p:nvPr/>
        </p:nvSpPr>
        <p:spPr>
          <a:xfrm>
            <a:off x="5968093" y="20574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 smtClean="0"/>
              <a:t>isTagValid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4316649" y="2794019"/>
            <a:ext cx="188576" cy="12424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3" name="Rectangle 62"/>
          <p:cNvSpPr/>
          <p:nvPr/>
        </p:nvSpPr>
        <p:spPr>
          <a:xfrm>
            <a:off x="3755410" y="2450657"/>
            <a:ext cx="136341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 smtClean="0">
                <a:solidFill>
                  <a:schemeClr val="bg1"/>
                </a:solidFill>
              </a:rPr>
              <a:t>:</a:t>
            </a:r>
            <a:r>
              <a:rPr lang="en-SG" sz="1600" dirty="0" err="1" smtClean="0">
                <a:solidFill>
                  <a:schemeClr val="bg1"/>
                </a:solidFill>
              </a:rPr>
              <a:t>ParserUtil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65826" y="3189196"/>
            <a:ext cx="12966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parseTagColour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695737" y="3398892"/>
            <a:ext cx="2647172" cy="1433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55091" y="3487903"/>
            <a:ext cx="6076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Tag tag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76400" y="3733799"/>
            <a:ext cx="2718939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158788" y="1285837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Execute()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42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76</cp:revision>
  <dcterms:created xsi:type="dcterms:W3CDTF">2016-07-22T14:33:02Z</dcterms:created>
  <dcterms:modified xsi:type="dcterms:W3CDTF">2018-04-09T16:54:27Z</dcterms:modified>
</cp:coreProperties>
</file>