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0493"/>
    <p:restoredTop sz="86379"/>
  </p:normalViewPr>
  <p:slideViewPr>
    <p:cSldViewPr showGuides="1">
      <p:cViewPr>
        <p:scale>
          <a:sx n="95" d="100"/>
          <a:sy n="95" d="100"/>
        </p:scale>
        <p:origin x="1056" y="80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6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65"/>
          <p:cNvSpPr/>
          <p:nvPr/>
        </p:nvSpPr>
        <p:spPr>
          <a:xfrm>
            <a:off x="8258551" y="95616"/>
            <a:ext cx="1536606" cy="510539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smtClean="0">
                <a:solidFill>
                  <a:srgbClr val="0070C0"/>
                </a:solidFill>
              </a:rPr>
              <a:t>Model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26842" y="76199"/>
            <a:ext cx="4977693" cy="510539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38200" y="488094"/>
            <a:ext cx="2061990" cy="4263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solidFill>
                  <a:schemeClr val="bg1"/>
                </a:solidFill>
              </a:rPr>
              <a:t>:ChangeTheme</a:t>
            </a:r>
          </a:p>
          <a:p>
            <a:pPr algn="ctr"/>
            <a:r>
              <a:rPr lang="en-SG" sz="1600" dirty="0" smtClean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25038" y="926911"/>
            <a:ext cx="116370" cy="32640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5109" y="1423962"/>
            <a:ext cx="1353842" cy="163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115615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p</a:t>
            </a:r>
            <a:r>
              <a:rPr lang="en-US" sz="1400" dirty="0" smtClean="0">
                <a:solidFill>
                  <a:srgbClr val="0070C0"/>
                </a:solidFill>
              </a:rPr>
              <a:t>arse(arguments)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37525" y="4191000"/>
            <a:ext cx="123952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37525" y="3945901"/>
            <a:ext cx="11531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SetCommand</a:t>
            </a:r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1633540" y="1214549"/>
            <a:ext cx="2174615" cy="2731352"/>
            <a:chOff x="2611718" y="423022"/>
            <a:chExt cx="2174615" cy="2731352"/>
          </a:xfrm>
        </p:grpSpPr>
        <p:sp>
          <p:nvSpPr>
            <p:cNvPr id="16" name="Rectangle 62"/>
            <p:cNvSpPr/>
            <p:nvPr/>
          </p:nvSpPr>
          <p:spPr>
            <a:xfrm>
              <a:off x="3340378" y="423022"/>
              <a:ext cx="1445955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:ChangeTheme</a:t>
              </a:r>
              <a:endParaRPr lang="en-SG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75086" y="1252717"/>
              <a:ext cx="121611" cy="18976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2631006" y="3143781"/>
              <a:ext cx="1433356" cy="10593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860123" y="1037273"/>
              <a:ext cx="67556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</a:t>
              </a:r>
              <a:r>
                <a:rPr lang="en-US" dirty="0" smtClean="0"/>
                <a:t>arse()</a:t>
              </a:r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2611718" y="1285828"/>
              <a:ext cx="1354671" cy="113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658049" y="2884795"/>
              <a:ext cx="1273822" cy="192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CommandResult()</a:t>
              </a:r>
              <a:endParaRPr lang="en-US" sz="1200" dirty="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278011" y="97348"/>
            <a:ext cx="5256389" cy="5084251"/>
            <a:chOff x="4569580" y="76345"/>
            <a:chExt cx="5256389" cy="5084251"/>
          </a:xfrm>
        </p:grpSpPr>
        <p:sp>
          <p:nvSpPr>
            <p:cNvPr id="97" name="Rectangle 65"/>
            <p:cNvSpPr/>
            <p:nvPr/>
          </p:nvSpPr>
          <p:spPr>
            <a:xfrm>
              <a:off x="6582250" y="76345"/>
              <a:ext cx="2980077" cy="5084251"/>
            </a:xfrm>
            <a:prstGeom prst="roundRect">
              <a:avLst>
                <a:gd name="adj" fmla="val 3484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UI</a:t>
              </a:r>
            </a:p>
            <a:p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99" name="Rectangle 62"/>
            <p:cNvSpPr/>
            <p:nvPr/>
          </p:nvSpPr>
          <p:spPr>
            <a:xfrm>
              <a:off x="8426179" y="893397"/>
              <a:ext cx="1399790" cy="37401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:MainWindow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Straight Connector 99"/>
            <p:cNvCxnSpPr>
              <a:cxnSpLocks/>
            </p:cNvCxnSpPr>
            <p:nvPr/>
          </p:nvCxnSpPr>
          <p:spPr>
            <a:xfrm flipH="1">
              <a:off x="9014859" y="1274397"/>
              <a:ext cx="24771" cy="242685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8950641" y="1408269"/>
              <a:ext cx="138492" cy="359992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03" name="Rectangle 62"/>
            <p:cNvSpPr/>
            <p:nvPr/>
          </p:nvSpPr>
          <p:spPr>
            <a:xfrm>
              <a:off x="6646828" y="1277074"/>
              <a:ext cx="1513991" cy="44375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:ChangeTheme</a:t>
              </a:r>
            </a:p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Event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237842" y="1956850"/>
              <a:ext cx="194642" cy="10701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614181" y="1731597"/>
              <a:ext cx="10458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handleChange</a:t>
              </a:r>
            </a:p>
            <a:p>
              <a:r>
                <a:rPr lang="en-US" sz="1200" dirty="0" smtClean="0"/>
                <a:t>ThemeRequest</a:t>
              </a:r>
            </a:p>
            <a:p>
              <a:r>
                <a:rPr lang="en-US" sz="1200" dirty="0" smtClean="0"/>
                <a:t>Event</a:t>
              </a:r>
              <a:r>
                <a:rPr lang="en-US" sz="1200" dirty="0" smtClean="0"/>
                <a:t>()</a:t>
              </a:r>
              <a:endParaRPr lang="en-US" sz="1200" dirty="0"/>
            </a:p>
          </p:txBody>
        </p:sp>
        <p:cxnSp>
          <p:nvCxnSpPr>
            <p:cNvPr id="108" name="Straight Arrow Connector 107"/>
            <p:cNvCxnSpPr>
              <a:cxnSpLocks/>
            </p:cNvCxnSpPr>
            <p:nvPr/>
          </p:nvCxnSpPr>
          <p:spPr>
            <a:xfrm flipV="1">
              <a:off x="7433652" y="2264997"/>
              <a:ext cx="1491882" cy="430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849587" y="1730180"/>
              <a:ext cx="14226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EventsCentre.post()</a:t>
              </a:r>
              <a:endParaRPr lang="en-US" sz="1200" dirty="0"/>
            </a:p>
          </p:txBody>
        </p:sp>
        <p:cxnSp>
          <p:nvCxnSpPr>
            <p:cNvPr id="110" name="Straight Arrow Connector 109"/>
            <p:cNvCxnSpPr>
              <a:cxnSpLocks/>
            </p:cNvCxnSpPr>
            <p:nvPr/>
          </p:nvCxnSpPr>
          <p:spPr>
            <a:xfrm flipV="1">
              <a:off x="4569580" y="1971068"/>
              <a:ext cx="2684683" cy="3472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48997" y="2451669"/>
            <a:ext cx="2011032" cy="1811093"/>
            <a:chOff x="3151410" y="1242145"/>
            <a:chExt cx="2011032" cy="1811093"/>
          </a:xfrm>
        </p:grpSpPr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4605190" y="1640446"/>
              <a:ext cx="6501" cy="141279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151410" y="2267473"/>
              <a:ext cx="1416234" cy="1138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62"/>
            <p:cNvSpPr/>
            <p:nvPr/>
          </p:nvSpPr>
          <p:spPr>
            <a:xfrm>
              <a:off x="4054442" y="1242145"/>
              <a:ext cx="1108000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:CommandResult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0216" y="2025282"/>
              <a:ext cx="76703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/>
                <a:t>e</a:t>
              </a:r>
              <a:r>
                <a:rPr lang="en-US" sz="1200" dirty="0" smtClean="0"/>
                <a:t>xecute()</a:t>
              </a:r>
              <a:endParaRPr lang="en-US" sz="120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530098" y="1948471"/>
              <a:ext cx="156687" cy="80753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7801439" y="1107621"/>
            <a:ext cx="1987475" cy="3921579"/>
            <a:chOff x="7869978" y="1887475"/>
            <a:chExt cx="1987475" cy="3921579"/>
          </a:xfrm>
        </p:grpSpPr>
        <p:sp>
          <p:nvSpPr>
            <p:cNvPr id="163" name="Rectangle 62"/>
            <p:cNvSpPr/>
            <p:nvPr/>
          </p:nvSpPr>
          <p:spPr>
            <a:xfrm>
              <a:off x="8810872" y="1887475"/>
              <a:ext cx="1046581" cy="37401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:UserPrefs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64" name="Straight Connector 163"/>
            <p:cNvCxnSpPr>
              <a:cxnSpLocks/>
            </p:cNvCxnSpPr>
            <p:nvPr/>
          </p:nvCxnSpPr>
          <p:spPr>
            <a:xfrm flipH="1">
              <a:off x="9399690" y="2221341"/>
              <a:ext cx="24771" cy="242685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9335333" y="2402348"/>
              <a:ext cx="131586" cy="340670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 flipV="1">
              <a:off x="7869978" y="3130667"/>
              <a:ext cx="1416234" cy="1138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8217925" y="2749667"/>
              <a:ext cx="10414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setAddress</a:t>
              </a:r>
            </a:p>
            <a:p>
              <a:r>
                <a:rPr lang="en-US" sz="1200" dirty="0" smtClean="0"/>
                <a:t>BookTheme</a:t>
              </a:r>
              <a:r>
                <a:rPr lang="en-US" sz="1200" dirty="0" smtClean="0"/>
                <a:t>()</a:t>
              </a:r>
              <a:endParaRPr lang="en-US" sz="1200" dirty="0"/>
            </a:p>
          </p:txBody>
        </p:sp>
      </p:grpSp>
      <p:cxnSp>
        <p:nvCxnSpPr>
          <p:cNvPr id="169" name="Straight Connector 168"/>
          <p:cNvCxnSpPr>
            <a:cxnSpLocks/>
          </p:cNvCxnSpPr>
          <p:nvPr/>
        </p:nvCxnSpPr>
        <p:spPr>
          <a:xfrm flipH="1">
            <a:off x="5995029" y="1676400"/>
            <a:ext cx="24771" cy="24268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1" name="Straight Connector 170"/>
          <p:cNvCxnSpPr>
            <a:cxnSpLocks/>
          </p:cNvCxnSpPr>
          <p:nvPr/>
        </p:nvCxnSpPr>
        <p:spPr>
          <a:xfrm flipH="1">
            <a:off x="3052273" y="1712877"/>
            <a:ext cx="21320" cy="259107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846684" y="3634545"/>
            <a:ext cx="1416234" cy="113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8194631" y="3200400"/>
            <a:ext cx="10414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getAddress</a:t>
            </a:r>
          </a:p>
          <a:p>
            <a:r>
              <a:rPr lang="en-US" sz="1200" dirty="0" smtClean="0"/>
              <a:t>BookTheme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grpSp>
        <p:nvGrpSpPr>
          <p:cNvPr id="219" name="Group 218"/>
          <p:cNvGrpSpPr/>
          <p:nvPr/>
        </p:nvGrpSpPr>
        <p:grpSpPr>
          <a:xfrm>
            <a:off x="7725756" y="2512926"/>
            <a:ext cx="1461109" cy="2426732"/>
            <a:chOff x="7727694" y="1501833"/>
            <a:chExt cx="1461109" cy="2426732"/>
          </a:xfrm>
        </p:grpSpPr>
        <p:sp>
          <p:nvSpPr>
            <p:cNvPr id="175" name="Rectangle 174"/>
            <p:cNvSpPr/>
            <p:nvPr/>
          </p:nvSpPr>
          <p:spPr>
            <a:xfrm>
              <a:off x="7735675" y="2348516"/>
              <a:ext cx="205571" cy="20630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7833989" y="2097098"/>
              <a:ext cx="243211" cy="242047"/>
            </a:xfrm>
            <a:custGeom>
              <a:avLst/>
              <a:gdLst>
                <a:gd name="connsiteX0" fmla="*/ 0 w 243211"/>
                <a:gd name="connsiteY0" fmla="*/ 0 h 242047"/>
                <a:gd name="connsiteX1" fmla="*/ 242048 w 243211"/>
                <a:gd name="connsiteY1" fmla="*/ 80682 h 242047"/>
                <a:gd name="connsiteX2" fmla="*/ 94130 w 243211"/>
                <a:gd name="connsiteY2" fmla="*/ 242047 h 24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11" h="242047">
                  <a:moveTo>
                    <a:pt x="0" y="0"/>
                  </a:moveTo>
                  <a:cubicBezTo>
                    <a:pt x="113180" y="20170"/>
                    <a:pt x="226360" y="40341"/>
                    <a:pt x="242048" y="80682"/>
                  </a:cubicBezTo>
                  <a:cubicBezTo>
                    <a:pt x="257736" y="121023"/>
                    <a:pt x="109818" y="228600"/>
                    <a:pt x="94130" y="242047"/>
                  </a:cubicBezTo>
                </a:path>
              </a:pathLst>
            </a:custGeom>
            <a:noFill/>
            <a:ln w="15875"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7727694" y="3722259"/>
              <a:ext cx="205571" cy="20630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14" name="Freeform 213"/>
            <p:cNvSpPr/>
            <p:nvPr/>
          </p:nvSpPr>
          <p:spPr>
            <a:xfrm>
              <a:off x="7826008" y="3470841"/>
              <a:ext cx="243211" cy="242047"/>
            </a:xfrm>
            <a:custGeom>
              <a:avLst/>
              <a:gdLst>
                <a:gd name="connsiteX0" fmla="*/ 0 w 243211"/>
                <a:gd name="connsiteY0" fmla="*/ 0 h 242047"/>
                <a:gd name="connsiteX1" fmla="*/ 242048 w 243211"/>
                <a:gd name="connsiteY1" fmla="*/ 80682 h 242047"/>
                <a:gd name="connsiteX2" fmla="*/ 94130 w 243211"/>
                <a:gd name="connsiteY2" fmla="*/ 242047 h 24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11" h="242047">
                  <a:moveTo>
                    <a:pt x="0" y="0"/>
                  </a:moveTo>
                  <a:cubicBezTo>
                    <a:pt x="113180" y="20170"/>
                    <a:pt x="226360" y="40341"/>
                    <a:pt x="242048" y="80682"/>
                  </a:cubicBezTo>
                  <a:cubicBezTo>
                    <a:pt x="257736" y="121023"/>
                    <a:pt x="109818" y="228600"/>
                    <a:pt x="94130" y="242047"/>
                  </a:cubicBezTo>
                </a:path>
              </a:pathLst>
            </a:custGeom>
            <a:noFill/>
            <a:ln w="15875"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829434" y="1501833"/>
              <a:ext cx="112272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getStylesheets()</a:t>
              </a:r>
            </a:p>
            <a:p>
              <a:r>
                <a:rPr lang="en-US" sz="1200" dirty="0" smtClean="0"/>
                <a:t>.remove</a:t>
              </a:r>
            </a:p>
            <a:p>
              <a:r>
                <a:rPr lang="en-US" sz="1200" dirty="0" smtClean="0"/>
                <a:t>(currentTheme)</a:t>
              </a:r>
              <a:endParaRPr lang="en-US" sz="12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7831475" y="3107475"/>
              <a:ext cx="1357328" cy="3805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getStylesheets()</a:t>
              </a:r>
            </a:p>
            <a:p>
              <a:r>
                <a:rPr lang="en-US" sz="1200" dirty="0" smtClean="0"/>
                <a:t>.add(currentTheme)</a:t>
              </a:r>
              <a:endParaRPr lang="en-US" sz="1200" dirty="0"/>
            </a:p>
          </p:txBody>
        </p:sp>
      </p:grpSp>
      <p:cxnSp>
        <p:nvCxnSpPr>
          <p:cNvPr id="217" name="Straight Arrow Connector 216"/>
          <p:cNvCxnSpPr>
            <a:cxnSpLocks/>
          </p:cNvCxnSpPr>
          <p:nvPr/>
        </p:nvCxnSpPr>
        <p:spPr>
          <a:xfrm>
            <a:off x="7843135" y="4027236"/>
            <a:ext cx="1433356" cy="1059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7870177" y="3768250"/>
            <a:ext cx="13659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addressBookTheme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53</Words>
  <Application>Microsoft Macintosh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102</cp:revision>
  <dcterms:created xsi:type="dcterms:W3CDTF">2016-07-22T14:33:02Z</dcterms:created>
  <dcterms:modified xsi:type="dcterms:W3CDTF">2018-04-11T08:42:55Z</dcterms:modified>
</cp:coreProperties>
</file>