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30" d="100"/>
          <a:sy n="130" d="100"/>
        </p:scale>
        <p:origin x="1344" y="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987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BA1B2F1D-58EE-4BE3-B894-6EEAA49178A2}"/>
              </a:ext>
            </a:extLst>
          </p:cNvPr>
          <p:cNvSpPr/>
          <p:nvPr/>
        </p:nvSpPr>
        <p:spPr>
          <a:xfrm>
            <a:off x="7719771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B9788DB3-8CA0-4E2E-8F3D-AB95D91D5678}"/>
              </a:ext>
            </a:extLst>
          </p:cNvPr>
          <p:cNvSpPr/>
          <p:nvPr/>
        </p:nvSpPr>
        <p:spPr>
          <a:xfrm>
            <a:off x="7719771" y="41704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CE0AF556-245A-4B07-BA5E-D00BB5D7C15A}"/>
              </a:ext>
            </a:extLst>
          </p:cNvPr>
          <p:cNvSpPr/>
          <p:nvPr/>
        </p:nvSpPr>
        <p:spPr>
          <a:xfrm>
            <a:off x="7722754" y="45203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1B7020ED-C92E-464D-8D39-75AA3D640E0A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167317" y="3444680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A5BAF3B2-22EB-4910-BF7B-F1D83A2A4D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1930" y="3767763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C2D05A63-0FF0-4681-8B93-5C88FC643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4065" y="4119788"/>
            <a:ext cx="880334" cy="2245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EE3494BC-E4C1-45E3-AB75-644644BB4186}"/>
              </a:ext>
            </a:extLst>
          </p:cNvPr>
          <p:cNvSpPr/>
          <p:nvPr/>
        </p:nvSpPr>
        <p:spPr>
          <a:xfrm>
            <a:off x="5945628" y="506569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Team</a:t>
            </a: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A9E2656-A93B-4FDA-8792-50E18577BBA0}"/>
              </a:ext>
            </a:extLst>
          </p:cNvPr>
          <p:cNvSpPr/>
          <p:nvPr/>
        </p:nvSpPr>
        <p:spPr>
          <a:xfrm>
            <a:off x="5575821" y="4229782"/>
            <a:ext cx="1447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7D2E4132-238D-44B5-810E-A7D6F3673928}"/>
              </a:ext>
            </a:extLst>
          </p:cNvPr>
          <p:cNvSpPr/>
          <p:nvPr/>
        </p:nvSpPr>
        <p:spPr>
          <a:xfrm>
            <a:off x="3848100" y="5054098"/>
            <a:ext cx="1447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UniqueTeamList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80F16E1A-CEF0-4307-8136-0821B85787FA}"/>
              </a:ext>
            </a:extLst>
          </p:cNvPr>
          <p:cNvSpPr/>
          <p:nvPr/>
        </p:nvSpPr>
        <p:spPr>
          <a:xfrm>
            <a:off x="7303542" y="5058522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TeamName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2ED7B1-9C0F-4372-8DE2-7EABF5105B46}"/>
              </a:ext>
            </a:extLst>
          </p:cNvPr>
          <p:cNvSpPr txBox="1"/>
          <p:nvPr/>
        </p:nvSpPr>
        <p:spPr>
          <a:xfrm>
            <a:off x="5714177" y="53162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CE0F6F72-1A85-4B90-8C2E-36E0BBCCD021}"/>
              </a:ext>
            </a:extLst>
          </p:cNvPr>
          <p:cNvSpPr/>
          <p:nvPr/>
        </p:nvSpPr>
        <p:spPr>
          <a:xfrm>
            <a:off x="5307780" y="515083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2" name="Elbow Connector 61">
            <a:extLst>
              <a:ext uri="{FF2B5EF4-FFF2-40B4-BE49-F238E27FC236}">
                <a16:creationId xmlns:a16="http://schemas.microsoft.com/office/drawing/2014/main" id="{19BDF862-3ECE-410B-A4B3-FD87900D74B8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5555708" y="5236451"/>
            <a:ext cx="389920" cy="26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DD5CE3B6-6A46-48E5-96EB-47C4250617BD}"/>
              </a:ext>
            </a:extLst>
          </p:cNvPr>
          <p:cNvCxnSpPr>
            <a:cxnSpLocks/>
          </p:cNvCxnSpPr>
          <p:nvPr/>
        </p:nvCxnSpPr>
        <p:spPr>
          <a:xfrm rot="5400000">
            <a:off x="2963197" y="3836997"/>
            <a:ext cx="2283499" cy="497463"/>
          </a:xfrm>
          <a:prstGeom prst="bentConnector4">
            <a:avLst>
              <a:gd name="adj1" fmla="val 49756"/>
              <a:gd name="adj2" fmla="val 1459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9B2A4F-A37E-4E3E-A4C7-A29458F076D1}"/>
              </a:ext>
            </a:extLst>
          </p:cNvPr>
          <p:cNvSpPr txBox="1"/>
          <p:nvPr/>
        </p:nvSpPr>
        <p:spPr>
          <a:xfrm>
            <a:off x="3606964" y="5282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37E2BE02-FE6D-49C8-8E0C-D711FC318AF8}"/>
              </a:ext>
            </a:extLst>
          </p:cNvPr>
          <p:cNvSpPr/>
          <p:nvPr/>
        </p:nvSpPr>
        <p:spPr>
          <a:xfrm>
            <a:off x="6667321" y="51396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71">
            <a:extLst>
              <a:ext uri="{FF2B5EF4-FFF2-40B4-BE49-F238E27FC236}">
                <a16:creationId xmlns:a16="http://schemas.microsoft.com/office/drawing/2014/main" id="{E12EC7C7-55B2-424D-A971-535D10427F6E}"/>
              </a:ext>
            </a:extLst>
          </p:cNvPr>
          <p:cNvCxnSpPr>
            <a:cxnSpLocks/>
          </p:cNvCxnSpPr>
          <p:nvPr/>
        </p:nvCxnSpPr>
        <p:spPr>
          <a:xfrm>
            <a:off x="6874976" y="5223272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Isosceles Triangle 102">
            <a:extLst>
              <a:ext uri="{FF2B5EF4-FFF2-40B4-BE49-F238E27FC236}">
                <a16:creationId xmlns:a16="http://schemas.microsoft.com/office/drawing/2014/main" id="{26DDDFDA-B48F-4641-801F-F9B612711506}"/>
              </a:ext>
            </a:extLst>
          </p:cNvPr>
          <p:cNvSpPr/>
          <p:nvPr/>
        </p:nvSpPr>
        <p:spPr>
          <a:xfrm rot="10800000" flipV="1">
            <a:off x="6164469" y="458439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7B87F1E-72FD-4EC4-A6C0-24BF8C6F39F0}"/>
              </a:ext>
            </a:extLst>
          </p:cNvPr>
          <p:cNvCxnSpPr>
            <a:cxnSpLocks/>
            <a:stCxn id="98" idx="3"/>
            <a:endCxn id="77" idx="0"/>
          </p:cNvCxnSpPr>
          <p:nvPr/>
        </p:nvCxnSpPr>
        <p:spPr>
          <a:xfrm>
            <a:off x="6299721" y="4759918"/>
            <a:ext cx="0" cy="30577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Ahmad Syafiq B Ruhazat</cp:lastModifiedBy>
  <cp:revision>64</cp:revision>
  <dcterms:created xsi:type="dcterms:W3CDTF">2016-07-22T14:33:02Z</dcterms:created>
  <dcterms:modified xsi:type="dcterms:W3CDTF">2018-04-15T08:23:42Z</dcterms:modified>
</cp:coreProperties>
</file>