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8" y="-4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267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PlayerDetails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7522" y="52687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019284" y="3818966"/>
            <a:ext cx="2699223" cy="43725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54961" y="2912196"/>
            <a:ext cx="3101205" cy="18488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/>
          <p:cNvSpPr/>
          <p:nvPr/>
        </p:nvSpPr>
        <p:spPr>
          <a:xfrm>
            <a:off x="2585340" y="490571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TeamDisplay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5" name="Elbow Connector 63"/>
          <p:cNvCxnSpPr>
            <a:endCxn id="42" idx="1"/>
          </p:cNvCxnSpPr>
          <p:nvPr/>
        </p:nvCxnSpPr>
        <p:spPr>
          <a:xfrm rot="16200000" flipH="1">
            <a:off x="1418533" y="3857331"/>
            <a:ext cx="2164396" cy="1692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/>
          <p:cNvCxnSpPr>
            <a:stCxn id="16" idx="3"/>
            <a:endCxn id="42" idx="3"/>
          </p:cNvCxnSpPr>
          <p:nvPr/>
        </p:nvCxnSpPr>
        <p:spPr>
          <a:xfrm rot="5400000">
            <a:off x="3235403" y="2729572"/>
            <a:ext cx="2738138" cy="18509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2018-04-15T08:35:14Z</dcterms:modified>
</cp:coreProperties>
</file>