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/>
    <p:restoredTop sz="94670"/>
  </p:normalViewPr>
  <p:slideViewPr>
    <p:cSldViewPr showGuides="1">
      <p:cViewPr>
        <p:scale>
          <a:sx n="138" d="100"/>
          <a:sy n="138" d="100"/>
        </p:scale>
        <p:origin x="-1264" y="-156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TeamDetails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774239" y="4219004"/>
            <a:ext cx="1040906" cy="15506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67290" y="2933855"/>
            <a:ext cx="2010535" cy="71482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149829" y="4496465"/>
            <a:ext cx="1499420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22924" y="3945220"/>
            <a:ext cx="67734" cy="634895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808145" y="4359638"/>
            <a:ext cx="1947640" cy="60779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Freeform 41"/>
          <p:cNvSpPr/>
          <p:nvPr/>
        </p:nvSpPr>
        <p:spPr>
          <a:xfrm flipV="1">
            <a:off x="3308106" y="3897801"/>
            <a:ext cx="3447679" cy="68748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5" name="Elbow Connector 44"/>
          <p:cNvCxnSpPr/>
          <p:nvPr/>
        </p:nvCxnSpPr>
        <p:spPr>
          <a:xfrm>
            <a:off x="3169661" y="4319054"/>
            <a:ext cx="627838" cy="167108"/>
          </a:xfrm>
          <a:prstGeom prst="bentConnector3">
            <a:avLst>
              <a:gd name="adj1" fmla="val -5903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5" name="Rectangle 11"/>
          <p:cNvSpPr/>
          <p:nvPr/>
        </p:nvSpPr>
        <p:spPr>
          <a:xfrm>
            <a:off x="3797499" y="4418454"/>
            <a:ext cx="1040906" cy="15506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PlayerDisplay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6" name="Freeform 55"/>
          <p:cNvSpPr/>
          <p:nvPr/>
        </p:nvSpPr>
        <p:spPr>
          <a:xfrm flipV="1">
            <a:off x="4808145" y="4576966"/>
            <a:ext cx="1947640" cy="71234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2018-04-15T13:10:19Z</dcterms:modified>
</cp:coreProperties>
</file>