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3"/>
    <p:restoredTop sz="94670"/>
  </p:normalViewPr>
  <p:slideViewPr>
    <p:cSldViewPr showGuides="1">
      <p:cViewPr>
        <p:scale>
          <a:sx n="95" d="100"/>
          <a:sy n="95" d="100"/>
        </p:scale>
        <p:origin x="544" y="1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338466" y="390992"/>
            <a:ext cx="5814274" cy="511997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660598"/>
            <a:ext cx="2061990" cy="20469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:SetCommandParser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0" y="1258310"/>
            <a:ext cx="136895" cy="42526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4578754" y="2958366"/>
            <a:ext cx="6501" cy="141279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85109" y="1423962"/>
            <a:ext cx="1353842" cy="163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1156156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p</a:t>
            </a:r>
            <a:r>
              <a:rPr lang="en-US" sz="1400" dirty="0" smtClean="0">
                <a:solidFill>
                  <a:srgbClr val="0070C0"/>
                </a:solidFill>
              </a:rPr>
              <a:t>arse(arguments)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048000" y="3787547"/>
            <a:ext cx="1416234" cy="1138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37525" y="4191000"/>
            <a:ext cx="1239525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37525" y="3945901"/>
            <a:ext cx="115315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SetCommand</a:t>
            </a:r>
            <a:endParaRPr lang="en-US" dirty="0"/>
          </a:p>
        </p:txBody>
      </p:sp>
      <p:sp>
        <p:nvSpPr>
          <p:cNvPr id="19" name="Rectangle 62"/>
          <p:cNvSpPr/>
          <p:nvPr/>
        </p:nvSpPr>
        <p:spPr>
          <a:xfrm>
            <a:off x="4022386" y="2549285"/>
            <a:ext cx="1108000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1603821" y="1056918"/>
            <a:ext cx="2129979" cy="1492367"/>
            <a:chOff x="1615151" y="2642794"/>
            <a:chExt cx="2129979" cy="1492367"/>
          </a:xfrm>
        </p:grpSpPr>
        <p:sp>
          <p:nvSpPr>
            <p:cNvPr id="29" name="TextBox 28"/>
            <p:cNvSpPr txBox="1"/>
            <p:nvPr/>
          </p:nvSpPr>
          <p:spPr>
            <a:xfrm>
              <a:off x="1676400" y="2819400"/>
              <a:ext cx="85580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smtClean="0"/>
                <a:t>parseTag()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676400" y="3810000"/>
              <a:ext cx="122888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smtClean="0"/>
                <a:t>String t</a:t>
              </a:r>
              <a:r>
                <a:rPr lang="en-US" dirty="0" smtClean="0"/>
                <a:t>agColour</a:t>
              </a:r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xmlns="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5151" y="3072522"/>
              <a:ext cx="1485904" cy="91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xmlns="" id="{7C9F21BC-13A9-471F-825A-2621FD36355F}"/>
                </a:ext>
              </a:extLst>
            </p:cNvPr>
            <p:cNvCxnSpPr>
              <a:cxnSpLocks/>
            </p:cNvCxnSpPr>
            <p:nvPr/>
          </p:nvCxnSpPr>
          <p:spPr>
            <a:xfrm>
              <a:off x="1691998" y="4067120"/>
              <a:ext cx="1385306" cy="5688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3101055" y="2923133"/>
              <a:ext cx="147748" cy="121202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43" name="Rectangle 62"/>
            <p:cNvSpPr/>
            <p:nvPr/>
          </p:nvSpPr>
          <p:spPr>
            <a:xfrm>
              <a:off x="2665784" y="2642794"/>
              <a:ext cx="1079346" cy="329006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600" dirty="0" smtClean="0">
                  <a:solidFill>
                    <a:schemeClr val="bg1"/>
                  </a:solidFill>
                </a:rPr>
                <a:t>:ParserUtil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676400" y="3147147"/>
              <a:ext cx="142465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smtClean="0"/>
                <a:t>parseTagColour()</a:t>
              </a:r>
              <a:endParaRPr lang="en-US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xmlns="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5048" y="3401967"/>
              <a:ext cx="1436007" cy="1439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905000" y="3487903"/>
              <a:ext cx="60768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smtClean="0"/>
                <a:t>Tag tag</a:t>
              </a:r>
              <a:endParaRPr lang="en-US" dirty="0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xmlns="" id="{7C9F21BC-13A9-471F-825A-2621FD36355F}"/>
                </a:ext>
              </a:extLst>
            </p:cNvPr>
            <p:cNvCxnSpPr>
              <a:cxnSpLocks/>
            </p:cNvCxnSpPr>
            <p:nvPr/>
          </p:nvCxnSpPr>
          <p:spPr>
            <a:xfrm>
              <a:off x="1691351" y="3727014"/>
              <a:ext cx="1424271" cy="5397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3148407" y="3572429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e</a:t>
            </a:r>
            <a:r>
              <a:rPr lang="en-US" sz="1200" dirty="0" smtClean="0"/>
              <a:t>xecute()</a:t>
            </a:r>
            <a:endParaRPr lang="en-US" sz="1200" dirty="0"/>
          </a:p>
        </p:txBody>
      </p:sp>
      <p:grpSp>
        <p:nvGrpSpPr>
          <p:cNvPr id="147" name="Group 146"/>
          <p:cNvGrpSpPr/>
          <p:nvPr/>
        </p:nvGrpSpPr>
        <p:grpSpPr>
          <a:xfrm>
            <a:off x="662627" y="2755048"/>
            <a:ext cx="3177903" cy="2731352"/>
            <a:chOff x="1622697" y="423022"/>
            <a:chExt cx="3177903" cy="2731352"/>
          </a:xfrm>
        </p:grpSpPr>
        <p:sp>
          <p:nvSpPr>
            <p:cNvPr id="16" name="Rectangle 62"/>
            <p:cNvSpPr/>
            <p:nvPr/>
          </p:nvSpPr>
          <p:spPr>
            <a:xfrm>
              <a:off x="3437188" y="423022"/>
              <a:ext cx="1363412" cy="4676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600" dirty="0" smtClean="0">
                  <a:solidFill>
                    <a:schemeClr val="bg1"/>
                  </a:solidFill>
                </a:rPr>
                <a:t>:SetCommand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75086" y="883778"/>
              <a:ext cx="144013" cy="226663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>
              <a:off x="2631006" y="3143781"/>
              <a:ext cx="1433356" cy="10593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622697" y="2327605"/>
              <a:ext cx="189955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p</a:t>
              </a:r>
              <a:r>
                <a:rPr lang="en-US" dirty="0" smtClean="0"/>
                <a:t>arse()</a:t>
              </a:r>
              <a:endParaRPr lang="en-US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xmlns="" id="{D881596E-177C-4FDC-8E60-CAB90B3D5FAB}"/>
                </a:ext>
              </a:extLst>
            </p:cNvPr>
            <p:cNvCxnSpPr>
              <a:cxnSpLocks/>
            </p:cNvCxnSpPr>
            <p:nvPr/>
          </p:nvCxnSpPr>
          <p:spPr>
            <a:xfrm>
              <a:off x="2598282" y="2564211"/>
              <a:ext cx="1354671" cy="113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658049" y="2884795"/>
              <a:ext cx="1273822" cy="1920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smtClean="0"/>
                <a:t>CommandResult()</a:t>
              </a:r>
              <a:endParaRPr lang="en-US" sz="1200" dirty="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4585255" y="390992"/>
            <a:ext cx="5020279" cy="4253144"/>
            <a:chOff x="5667193" y="-1061440"/>
            <a:chExt cx="5020279" cy="4253144"/>
          </a:xfrm>
        </p:grpSpPr>
        <p:sp>
          <p:nvSpPr>
            <p:cNvPr id="64" name="Rectangle 65"/>
            <p:cNvSpPr/>
            <p:nvPr/>
          </p:nvSpPr>
          <p:spPr>
            <a:xfrm>
              <a:off x="6206156" y="-1061440"/>
              <a:ext cx="4331046" cy="4253144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rgbClr val="0070C0"/>
                  </a:solidFill>
                </a:rPr>
                <a:t>Model</a:t>
              </a:r>
            </a:p>
            <a:p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891614" y="1715659"/>
              <a:ext cx="95239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smtClean="0"/>
                <a:t>setTagcolour()</a:t>
              </a:r>
              <a:endParaRPr lang="en-US" sz="1200" dirty="0"/>
            </a:p>
          </p:txBody>
        </p:sp>
        <p:sp>
          <p:nvSpPr>
            <p:cNvPr id="84" name="Rectangle 62"/>
            <p:cNvSpPr/>
            <p:nvPr/>
          </p:nvSpPr>
          <p:spPr>
            <a:xfrm>
              <a:off x="6377229" y="734963"/>
              <a:ext cx="1545612" cy="70939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:ModelManager (implements Model)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Connector 45"/>
            <p:cNvCxnSpPr>
              <a:cxnSpLocks/>
            </p:cNvCxnSpPr>
            <p:nvPr/>
          </p:nvCxnSpPr>
          <p:spPr>
            <a:xfrm>
              <a:off x="7188282" y="1427658"/>
              <a:ext cx="13303" cy="1408176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7125260" y="1654098"/>
              <a:ext cx="156687" cy="80753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50" name="Straight Arrow Connector 49"/>
            <p:cNvCxnSpPr>
              <a:cxnSpLocks/>
            </p:cNvCxnSpPr>
            <p:nvPr/>
          </p:nvCxnSpPr>
          <p:spPr>
            <a:xfrm>
              <a:off x="5667193" y="1966761"/>
              <a:ext cx="1446936" cy="976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2"/>
            <p:cNvSpPr/>
            <p:nvPr/>
          </p:nvSpPr>
          <p:spPr>
            <a:xfrm>
              <a:off x="8104697" y="1163198"/>
              <a:ext cx="1401907" cy="477983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:AddressBook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770556" y="1897022"/>
              <a:ext cx="181672" cy="63445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71" name="Straight Connector 70"/>
            <p:cNvCxnSpPr>
              <a:cxnSpLocks/>
            </p:cNvCxnSpPr>
            <p:nvPr/>
          </p:nvCxnSpPr>
          <p:spPr>
            <a:xfrm>
              <a:off x="8830396" y="1504923"/>
              <a:ext cx="13303" cy="1408176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7478217" y="1803929"/>
              <a:ext cx="102396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smtClean="0"/>
                <a:t>setTagcolour()</a:t>
              </a:r>
              <a:endParaRPr lang="en-US" sz="1200" dirty="0"/>
            </a:p>
          </p:txBody>
        </p:sp>
        <p:cxnSp>
          <p:nvCxnSpPr>
            <p:cNvPr id="73" name="Straight Arrow Connector 72"/>
            <p:cNvCxnSpPr>
              <a:cxnSpLocks/>
            </p:cNvCxnSpPr>
            <p:nvPr/>
          </p:nvCxnSpPr>
          <p:spPr>
            <a:xfrm>
              <a:off x="7330464" y="2042961"/>
              <a:ext cx="1458067" cy="4565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xmlns="" id="{854D9FBB-2B36-4DC9-8B58-F7F177A8E586}"/>
                </a:ext>
              </a:extLst>
            </p:cNvPr>
            <p:cNvCxnSpPr>
              <a:cxnSpLocks/>
            </p:cNvCxnSpPr>
            <p:nvPr/>
          </p:nvCxnSpPr>
          <p:spPr>
            <a:xfrm>
              <a:off x="5678468" y="2247221"/>
              <a:ext cx="1560718" cy="908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ABFA3722-C3DD-4BF5-815F-9CFBE6942C90}"/>
                </a:ext>
              </a:extLst>
            </p:cNvPr>
            <p:cNvSpPr txBox="1"/>
            <p:nvPr/>
          </p:nvSpPr>
          <p:spPr>
            <a:xfrm>
              <a:off x="5859519" y="2037484"/>
              <a:ext cx="100145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200" dirty="0" smtClean="0"/>
                <a:t>isTagValid()</a:t>
              </a:r>
              <a:endParaRPr lang="en-US" sz="1200" dirty="0"/>
            </a:p>
          </p:txBody>
        </p:sp>
        <p:sp>
          <p:nvSpPr>
            <p:cNvPr id="91" name="Rectangle 62"/>
            <p:cNvSpPr/>
            <p:nvPr/>
          </p:nvSpPr>
          <p:spPr>
            <a:xfrm>
              <a:off x="10097060" y="1143765"/>
              <a:ext cx="590412" cy="477983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:Tag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296388" y="1838751"/>
              <a:ext cx="181672" cy="63445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94" name="Straight Connector 93"/>
            <p:cNvCxnSpPr>
              <a:cxnSpLocks/>
            </p:cNvCxnSpPr>
            <p:nvPr/>
          </p:nvCxnSpPr>
          <p:spPr>
            <a:xfrm>
              <a:off x="10388557" y="1563477"/>
              <a:ext cx="13303" cy="1408176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8910758" y="1858183"/>
              <a:ext cx="125874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smtClean="0"/>
                <a:t>change</a:t>
              </a:r>
              <a:r>
                <a:rPr lang="en-US" sz="1200" smtClean="0"/>
                <a:t>Tagcolour</a:t>
              </a:r>
              <a:r>
                <a:rPr lang="en-US" sz="1200" dirty="0" smtClean="0"/>
                <a:t>()</a:t>
              </a:r>
              <a:endParaRPr lang="en-US" sz="1200" dirty="0"/>
            </a:p>
          </p:txBody>
        </p:sp>
        <p:cxnSp>
          <p:nvCxnSpPr>
            <p:cNvPr id="96" name="Straight Arrow Connector 95"/>
            <p:cNvCxnSpPr>
              <a:cxnSpLocks/>
            </p:cNvCxnSpPr>
            <p:nvPr/>
          </p:nvCxnSpPr>
          <p:spPr>
            <a:xfrm flipV="1">
              <a:off x="8712320" y="2081688"/>
              <a:ext cx="1584068" cy="480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3070077" y="4397681"/>
            <a:ext cx="6429297" cy="1522366"/>
            <a:chOff x="4080334" y="2982360"/>
            <a:chExt cx="6429297" cy="1522366"/>
          </a:xfrm>
        </p:grpSpPr>
        <p:sp>
          <p:nvSpPr>
            <p:cNvPr id="97" name="Rectangle 65"/>
            <p:cNvSpPr/>
            <p:nvPr/>
          </p:nvSpPr>
          <p:spPr>
            <a:xfrm>
              <a:off x="6178585" y="2999498"/>
              <a:ext cx="4331046" cy="1477976"/>
            </a:xfrm>
            <a:prstGeom prst="roundRect">
              <a:avLst>
                <a:gd name="adj" fmla="val 3484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rgbClr val="0070C0"/>
                  </a:solidFill>
                </a:rPr>
                <a:t>UI</a:t>
              </a:r>
            </a:p>
            <a:p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99" name="Rectangle 62"/>
            <p:cNvSpPr/>
            <p:nvPr/>
          </p:nvSpPr>
          <p:spPr>
            <a:xfrm>
              <a:off x="8390256" y="3101280"/>
              <a:ext cx="1254954" cy="264563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:PersonCard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Straight Connector 99"/>
            <p:cNvCxnSpPr>
              <a:cxnSpLocks/>
            </p:cNvCxnSpPr>
            <p:nvPr/>
          </p:nvCxnSpPr>
          <p:spPr>
            <a:xfrm>
              <a:off x="9003707" y="3296918"/>
              <a:ext cx="14026" cy="1092098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8914717" y="3466313"/>
              <a:ext cx="206032" cy="63445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03" name="Rectangle 62"/>
            <p:cNvSpPr/>
            <p:nvPr/>
          </p:nvSpPr>
          <p:spPr>
            <a:xfrm>
              <a:off x="6765882" y="2982360"/>
              <a:ext cx="1300155" cy="44375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600" dirty="0" smtClean="0">
                  <a:solidFill>
                    <a:schemeClr val="bg1"/>
                  </a:solidFill>
                </a:rPr>
                <a:t>:ChangeTag</a:t>
              </a:r>
            </a:p>
            <a:p>
              <a:pPr algn="ctr"/>
              <a:r>
                <a:rPr lang="en-SG" sz="1600" dirty="0" smtClean="0">
                  <a:solidFill>
                    <a:schemeClr val="bg1"/>
                  </a:solidFill>
                </a:rPr>
                <a:t>ColourEvent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04" name="Straight Connector 103"/>
            <p:cNvCxnSpPr>
              <a:cxnSpLocks/>
            </p:cNvCxnSpPr>
            <p:nvPr/>
          </p:nvCxnSpPr>
          <p:spPr>
            <a:xfrm>
              <a:off x="7426612" y="3412628"/>
              <a:ext cx="14026" cy="1092098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05" name="Rectangle 104"/>
            <p:cNvSpPr/>
            <p:nvPr/>
          </p:nvSpPr>
          <p:spPr>
            <a:xfrm>
              <a:off x="7319803" y="3432665"/>
              <a:ext cx="206032" cy="63445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727149" y="3516868"/>
              <a:ext cx="103002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smtClean="0"/>
                <a:t>handleColour</a:t>
              </a:r>
            </a:p>
            <a:p>
              <a:r>
                <a:rPr lang="en-US" sz="1200" dirty="0" smtClean="0"/>
                <a:t>ChangeEvent</a:t>
              </a:r>
              <a:r>
                <a:rPr lang="en-US" sz="1200" dirty="0" smtClean="0"/>
                <a:t>()</a:t>
              </a:r>
              <a:endParaRPr lang="en-US" sz="1200" dirty="0"/>
            </a:p>
          </p:txBody>
        </p:sp>
        <p:cxnSp>
          <p:nvCxnSpPr>
            <p:cNvPr id="108" name="Straight Arrow Connector 107"/>
            <p:cNvCxnSpPr>
              <a:cxnSpLocks/>
            </p:cNvCxnSpPr>
            <p:nvPr/>
          </p:nvCxnSpPr>
          <p:spPr>
            <a:xfrm>
              <a:off x="7502729" y="3876436"/>
              <a:ext cx="1422805" cy="976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4080334" y="3415162"/>
              <a:ext cx="205807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smtClean="0"/>
                <a:t>EventsCentre.post()</a:t>
              </a:r>
              <a:endParaRPr lang="en-US" sz="1200" dirty="0"/>
            </a:p>
          </p:txBody>
        </p:sp>
        <p:cxnSp>
          <p:nvCxnSpPr>
            <p:cNvPr id="110" name="Straight Arrow Connector 109"/>
            <p:cNvCxnSpPr>
              <a:cxnSpLocks/>
            </p:cNvCxnSpPr>
            <p:nvPr/>
          </p:nvCxnSpPr>
          <p:spPr>
            <a:xfrm flipV="1">
              <a:off x="4099982" y="3648054"/>
              <a:ext cx="3191822" cy="1792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Rectangle 152"/>
          <p:cNvSpPr/>
          <p:nvPr/>
        </p:nvSpPr>
        <p:spPr>
          <a:xfrm>
            <a:off x="4475098" y="3150262"/>
            <a:ext cx="156687" cy="8075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2204</TotalTime>
  <Words>56</Words>
  <Application>Microsoft Macintosh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93</cp:revision>
  <dcterms:created xsi:type="dcterms:W3CDTF">2016-07-22T14:33:02Z</dcterms:created>
  <dcterms:modified xsi:type="dcterms:W3CDTF">2018-04-10T13:42:43Z</dcterms:modified>
</cp:coreProperties>
</file>