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45" y="-120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562247" y="986151"/>
            <a:ext cx="54504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89106" y="18656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85686" y="24962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86000" y="12954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722603" y="1752375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87875" y="163495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560117" y="2542065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98650" y="2003229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785686" y="317383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57209" y="48514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85684" y="35164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2481" y="37532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40672" y="56523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17706" y="22309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86387" y="2415398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783957" y="2828784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247608" y="2754177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076306" y="292547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endCxn id="35" idx="1"/>
          </p:cNvCxnSpPr>
          <p:nvPr/>
        </p:nvCxnSpPr>
        <p:spPr>
          <a:xfrm rot="16200000" flipH="1">
            <a:off x="1807057" y="4019717"/>
            <a:ext cx="1749760" cy="1505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72577" y="3802661"/>
            <a:ext cx="3558299" cy="3778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337106" y="12954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79318" y="1810476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7646" y="2516217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060334" y="1629463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82741" y="1810476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07290" y="2454031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798577" y="2846206"/>
            <a:ext cx="3960281" cy="188882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88079" y="-83058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06897" y="4084852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71584" y="241133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283149" y="1836129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18402" y="1468779"/>
            <a:ext cx="867599" cy="367349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419268" y="2582516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399114" y="1290683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23281" y="346249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89033" y="1800762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629054" y="2267676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80673" y="2353278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624731" y="401261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07957" y="399718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16E7F89-DE01-4A33-97D7-07BFC4120347}"/>
              </a:ext>
            </a:extLst>
          </p:cNvPr>
          <p:cNvSpPr/>
          <p:nvPr/>
        </p:nvSpPr>
        <p:spPr>
          <a:xfrm>
            <a:off x="2740672" y="5253689"/>
            <a:ext cx="1093635" cy="23125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9DEA3FE5-8303-4D8C-BBA7-4B992FE30825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455727" y="5084371"/>
            <a:ext cx="434641" cy="1352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24326314-2836-4F3D-93C4-FA3E56D381CD}"/>
              </a:ext>
            </a:extLst>
          </p:cNvPr>
          <p:cNvCxnSpPr/>
          <p:nvPr/>
        </p:nvCxnSpPr>
        <p:spPr>
          <a:xfrm rot="5400000">
            <a:off x="3207203" y="2867031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A7116995-A560-4B29-93D0-0A17D00F6C46}"/>
              </a:ext>
            </a:extLst>
          </p:cNvPr>
          <p:cNvSpPr/>
          <p:nvPr/>
        </p:nvSpPr>
        <p:spPr>
          <a:xfrm>
            <a:off x="2768075" y="4115604"/>
            <a:ext cx="1246797" cy="21260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CrimeCaseListPanel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3AFE9074-C907-429E-8E8C-F3B068ED76FF}"/>
              </a:ext>
            </a:extLst>
          </p:cNvPr>
          <p:cNvSpPr/>
          <p:nvPr/>
        </p:nvSpPr>
        <p:spPr>
          <a:xfrm>
            <a:off x="4111743" y="4371987"/>
            <a:ext cx="1333948" cy="2196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CrimeCaseCard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136">
            <a:extLst>
              <a:ext uri="{FF2B5EF4-FFF2-40B4-BE49-F238E27FC236}">
                <a16:creationId xmlns:a16="http://schemas.microsoft.com/office/drawing/2014/main" id="{12C52B77-320B-4370-A6F9-C67595CB5C0B}"/>
              </a:ext>
            </a:extLst>
          </p:cNvPr>
          <p:cNvCxnSpPr>
            <a:cxnSpLocks/>
          </p:cNvCxnSpPr>
          <p:nvPr/>
        </p:nvCxnSpPr>
        <p:spPr>
          <a:xfrm>
            <a:off x="3303179" y="4339816"/>
            <a:ext cx="808477" cy="98632"/>
          </a:xfrm>
          <a:prstGeom prst="bentConnector3">
            <a:avLst>
              <a:gd name="adj1" fmla="val -78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reeform 117">
            <a:extLst>
              <a:ext uri="{FF2B5EF4-FFF2-40B4-BE49-F238E27FC236}">
                <a16:creationId xmlns:a16="http://schemas.microsoft.com/office/drawing/2014/main" id="{A0A6B04E-B4F5-44D9-8325-0FCDD528CC12}"/>
              </a:ext>
            </a:extLst>
          </p:cNvPr>
          <p:cNvSpPr/>
          <p:nvPr/>
        </p:nvSpPr>
        <p:spPr>
          <a:xfrm flipV="1">
            <a:off x="4541400" y="4612711"/>
            <a:ext cx="2395985" cy="12132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2BE5791C-8D3B-43D1-97E6-683C7FBC0CFD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1773868" y="3227700"/>
            <a:ext cx="1836672" cy="1517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C9A5EAAA-10E2-4930-9EE2-529B469317CF}"/>
              </a:ext>
            </a:extLst>
          </p:cNvPr>
          <p:cNvSpPr/>
          <p:nvPr/>
        </p:nvSpPr>
        <p:spPr>
          <a:xfrm>
            <a:off x="774844" y="3520174"/>
            <a:ext cx="121257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PasswordManager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5" name="Isosceles Triangle 102">
            <a:extLst>
              <a:ext uri="{FF2B5EF4-FFF2-40B4-BE49-F238E27FC236}">
                <a16:creationId xmlns:a16="http://schemas.microsoft.com/office/drawing/2014/main" id="{B41ED97F-DDED-4CE9-8B0B-97967FE8C591}"/>
              </a:ext>
            </a:extLst>
          </p:cNvPr>
          <p:cNvSpPr/>
          <p:nvPr/>
        </p:nvSpPr>
        <p:spPr>
          <a:xfrm rot="10800000" flipV="1">
            <a:off x="1195955" y="3116529"/>
            <a:ext cx="309163" cy="216762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1FC34838-8A7A-423F-AF75-F7D040ABB198}"/>
              </a:ext>
            </a:extLst>
          </p:cNvPr>
          <p:cNvCxnSpPr>
            <a:cxnSpLocks/>
          </p:cNvCxnSpPr>
          <p:nvPr/>
        </p:nvCxnSpPr>
        <p:spPr>
          <a:xfrm rot="5400000">
            <a:off x="1265596" y="3424863"/>
            <a:ext cx="18314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8">
            <a:extLst>
              <a:ext uri="{FF2B5EF4-FFF2-40B4-BE49-F238E27FC236}">
                <a16:creationId xmlns:a16="http://schemas.microsoft.com/office/drawing/2014/main" id="{A8C2478B-9626-4B93-842F-7877EC5BDBC2}"/>
              </a:ext>
            </a:extLst>
          </p:cNvPr>
          <p:cNvSpPr/>
          <p:nvPr/>
        </p:nvSpPr>
        <p:spPr>
          <a:xfrm>
            <a:off x="774459" y="4602912"/>
            <a:ext cx="1201698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PasswordWindow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1516123E-FB54-45F4-A14C-11CAE6B9095C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5400000">
            <a:off x="1010231" y="4232011"/>
            <a:ext cx="735978" cy="58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>
            <a:extLst>
              <a:ext uri="{FF2B5EF4-FFF2-40B4-BE49-F238E27FC236}">
                <a16:creationId xmlns:a16="http://schemas.microsoft.com/office/drawing/2014/main" id="{10B3E6A9-3D89-4E60-A4C7-7B568E59DAA8}"/>
              </a:ext>
            </a:extLst>
          </p:cNvPr>
          <p:cNvSpPr/>
          <p:nvPr/>
        </p:nvSpPr>
        <p:spPr>
          <a:xfrm>
            <a:off x="1087929" y="55509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PasswordBox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735E082F-A5B1-44C9-BC53-A4FCA7E8CD44}"/>
              </a:ext>
            </a:extLst>
          </p:cNvPr>
          <p:cNvSpPr/>
          <p:nvPr/>
        </p:nvSpPr>
        <p:spPr>
          <a:xfrm>
            <a:off x="837728" y="4953410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5952F32A-D4B4-4A5D-8D24-9A082A50576F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730348" y="5311819"/>
            <a:ext cx="557010" cy="15815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795CE696-83CE-4D40-809B-39309B230A86}"/>
              </a:ext>
            </a:extLst>
          </p:cNvPr>
          <p:cNvSpPr/>
          <p:nvPr/>
        </p:nvSpPr>
        <p:spPr>
          <a:xfrm rot="16200000">
            <a:off x="6427025" y="5634168"/>
            <a:ext cx="1371599" cy="3280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81" name="Elbow Connector 63">
            <a:extLst>
              <a:ext uri="{FF2B5EF4-FFF2-40B4-BE49-F238E27FC236}">
                <a16:creationId xmlns:a16="http://schemas.microsoft.com/office/drawing/2014/main" id="{30FD73C1-C238-4EBA-810E-0D3EE14F83C7}"/>
              </a:ext>
            </a:extLst>
          </p:cNvPr>
          <p:cNvCxnSpPr>
            <a:cxnSpLocks/>
            <a:endCxn id="68" idx="3"/>
          </p:cNvCxnSpPr>
          <p:nvPr/>
        </p:nvCxnSpPr>
        <p:spPr>
          <a:xfrm rot="10800000">
            <a:off x="2181565" y="5669401"/>
            <a:ext cx="3541479" cy="307865"/>
          </a:xfrm>
          <a:prstGeom prst="bentConnector3">
            <a:avLst>
              <a:gd name="adj1" fmla="val 9658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63BC26F9-975B-4749-AA52-0A02E19A1845}"/>
              </a:ext>
            </a:extLst>
          </p:cNvPr>
          <p:cNvCxnSpPr>
            <a:cxnSpLocks/>
          </p:cNvCxnSpPr>
          <p:nvPr/>
        </p:nvCxnSpPr>
        <p:spPr>
          <a:xfrm rot="5400000">
            <a:off x="3649098" y="3896268"/>
            <a:ext cx="4157557" cy="443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Freeform 115">
            <a:extLst>
              <a:ext uri="{FF2B5EF4-FFF2-40B4-BE49-F238E27FC236}">
                <a16:creationId xmlns:a16="http://schemas.microsoft.com/office/drawing/2014/main" id="{A92F4E5A-306F-424E-ABCE-4763B5518BEA}"/>
              </a:ext>
            </a:extLst>
          </p:cNvPr>
          <p:cNvSpPr/>
          <p:nvPr/>
        </p:nvSpPr>
        <p:spPr>
          <a:xfrm>
            <a:off x="2178949" y="5580546"/>
            <a:ext cx="4758436" cy="9584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2018-04-14T20:54:26Z</dcterms:modified>
</cp:coreProperties>
</file>