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93CDDD"/>
    <a:srgbClr val="00B050"/>
    <a:srgbClr val="31859C"/>
    <a:srgbClr val="BCE0EA"/>
    <a:srgbClr val="DCE6F2"/>
    <a:srgbClr val="D0DFB3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1234" y="-23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8" y="1440472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64051" y="532697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47514" y="61278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35" idx="1"/>
          </p:cNvCxnSpPr>
          <p:nvPr/>
        </p:nvCxnSpPr>
        <p:spPr>
          <a:xfrm rot="16200000" flipH="1">
            <a:off x="1613899" y="4495241"/>
            <a:ext cx="1749760" cy="1505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79419" y="4278185"/>
            <a:ext cx="3558299" cy="3778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14132" y="2929555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605419" y="3321730"/>
            <a:ext cx="3960281" cy="188882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16E7F89-DE01-4A33-97D7-07BFC4120347}"/>
              </a:ext>
            </a:extLst>
          </p:cNvPr>
          <p:cNvSpPr/>
          <p:nvPr/>
        </p:nvSpPr>
        <p:spPr>
          <a:xfrm>
            <a:off x="2547514" y="5729213"/>
            <a:ext cx="1093635" cy="2312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9DEA3FE5-8303-4D8C-BBA7-4B992FE30825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262569" y="5559895"/>
            <a:ext cx="434641" cy="1352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24326314-2836-4F3D-93C4-FA3E56D381CD}"/>
              </a:ext>
            </a:extLst>
          </p:cNvPr>
          <p:cNvCxnSpPr/>
          <p:nvPr/>
        </p:nvCxnSpPr>
        <p:spPr>
          <a:xfrm rot="5400000">
            <a:off x="3014045" y="3342555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A7116995-A560-4B29-93D0-0A17D00F6C46}"/>
              </a:ext>
            </a:extLst>
          </p:cNvPr>
          <p:cNvSpPr/>
          <p:nvPr/>
        </p:nvSpPr>
        <p:spPr>
          <a:xfrm>
            <a:off x="2574917" y="4591128"/>
            <a:ext cx="1246797" cy="21260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CrimeCaseListPanel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3AFE9074-C907-429E-8E8C-F3B068ED76FF}"/>
              </a:ext>
            </a:extLst>
          </p:cNvPr>
          <p:cNvSpPr/>
          <p:nvPr/>
        </p:nvSpPr>
        <p:spPr>
          <a:xfrm>
            <a:off x="3918585" y="4847511"/>
            <a:ext cx="1333948" cy="2196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CrimeCaseCard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136">
            <a:extLst>
              <a:ext uri="{FF2B5EF4-FFF2-40B4-BE49-F238E27FC236}">
                <a16:creationId xmlns:a16="http://schemas.microsoft.com/office/drawing/2014/main" id="{12C52B77-320B-4370-A6F9-C67595CB5C0B}"/>
              </a:ext>
            </a:extLst>
          </p:cNvPr>
          <p:cNvCxnSpPr>
            <a:cxnSpLocks/>
          </p:cNvCxnSpPr>
          <p:nvPr/>
        </p:nvCxnSpPr>
        <p:spPr>
          <a:xfrm>
            <a:off x="3110021" y="4815340"/>
            <a:ext cx="808477" cy="98632"/>
          </a:xfrm>
          <a:prstGeom prst="bentConnector3">
            <a:avLst>
              <a:gd name="adj1" fmla="val -78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A0A6B04E-B4F5-44D9-8325-0FCDD528CC12}"/>
              </a:ext>
            </a:extLst>
          </p:cNvPr>
          <p:cNvSpPr/>
          <p:nvPr/>
        </p:nvSpPr>
        <p:spPr>
          <a:xfrm flipV="1">
            <a:off x="4348242" y="5088235"/>
            <a:ext cx="2395985" cy="12132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DE085429-8497-4DF3-BD1E-1D30BCDB0620}"/>
              </a:ext>
            </a:extLst>
          </p:cNvPr>
          <p:cNvSpPr/>
          <p:nvPr/>
        </p:nvSpPr>
        <p:spPr>
          <a:xfrm>
            <a:off x="378914" y="838200"/>
            <a:ext cx="5524782" cy="529562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57065F-8A2D-47C0-A5B4-88B2BF0EB6EA}"/>
              </a:ext>
            </a:extLst>
          </p:cNvPr>
          <p:cNvGrpSpPr/>
          <p:nvPr/>
        </p:nvGrpSpPr>
        <p:grpSpPr>
          <a:xfrm>
            <a:off x="1334172" y="3780357"/>
            <a:ext cx="3049019" cy="538939"/>
            <a:chOff x="2514600" y="3064116"/>
            <a:chExt cx="3095100" cy="66285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6ECB08A-8015-45FF-9552-51372AAB682F}"/>
                </a:ext>
              </a:extLst>
            </p:cNvPr>
            <p:cNvGrpSpPr/>
            <p:nvPr/>
          </p:nvGrpSpPr>
          <p:grpSpPr>
            <a:xfrm>
              <a:off x="2514600" y="3067276"/>
              <a:ext cx="3095100" cy="659697"/>
              <a:chOff x="2514600" y="3770599"/>
              <a:chExt cx="3095100" cy="65969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F2E633-F3BE-4E8C-8208-C19B2C025C09}"/>
                  </a:ext>
                </a:extLst>
              </p:cNvPr>
              <p:cNvSpPr/>
              <p:nvPr/>
            </p:nvSpPr>
            <p:spPr>
              <a:xfrm>
                <a:off x="2514600" y="3770599"/>
                <a:ext cx="3095100" cy="659697"/>
              </a:xfrm>
              <a:prstGeom prst="rect">
                <a:avLst/>
              </a:prstGeom>
              <a:noFill/>
              <a:ln>
                <a:solidFill>
                  <a:srgbClr val="D0DF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Rectangle: Single Corner Snipped 62">
                <a:extLst>
                  <a:ext uri="{FF2B5EF4-FFF2-40B4-BE49-F238E27FC236}">
                    <a16:creationId xmlns:a16="http://schemas.microsoft.com/office/drawing/2014/main" id="{DEDFE08A-070C-4E38-AF85-920F11AA103F}"/>
                  </a:ext>
                </a:extLst>
              </p:cNvPr>
              <p:cNvSpPr/>
              <p:nvPr/>
            </p:nvSpPr>
            <p:spPr>
              <a:xfrm flipV="1">
                <a:off x="2515107" y="3773621"/>
                <a:ext cx="577963" cy="259991"/>
              </a:xfrm>
              <a:prstGeom prst="snip1Rect">
                <a:avLst/>
              </a:prstGeom>
              <a:noFill/>
              <a:ln>
                <a:solidFill>
                  <a:srgbClr val="D0DF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1927054-202B-438D-A567-8B602D04F194}"/>
                </a:ext>
              </a:extLst>
            </p:cNvPr>
            <p:cNvSpPr txBox="1"/>
            <p:nvPr/>
          </p:nvSpPr>
          <p:spPr>
            <a:xfrm>
              <a:off x="2555042" y="3064116"/>
              <a:ext cx="502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>
                  <a:solidFill>
                    <a:schemeClr val="accent3">
                      <a:lumMod val="75000"/>
                    </a:schemeClr>
                  </a:solidFill>
                </a:rPr>
                <a:t>loop</a:t>
              </a:r>
              <a:endParaRPr lang="en-SG" sz="11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91867C-4918-4312-A126-28F364D1766A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1273024" y="4607320"/>
            <a:ext cx="5127776" cy="33553"/>
          </a:xfrm>
          <a:prstGeom prst="straightConnector1">
            <a:avLst/>
          </a:prstGeom>
          <a:ln w="28575">
            <a:solidFill>
              <a:srgbClr val="B9CDE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90FBA2-7FCD-49A3-BB40-BDFD83D2E57C}"/>
              </a:ext>
            </a:extLst>
          </p:cNvPr>
          <p:cNvSpPr txBox="1"/>
          <p:nvPr/>
        </p:nvSpPr>
        <p:spPr>
          <a:xfrm>
            <a:off x="4419601" y="4419582"/>
            <a:ext cx="17462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getFilteredCrimeCaseList</a:t>
            </a:r>
            <a:r>
              <a:rPr lang="en-US" sz="1200" dirty="0"/>
              <a:t>()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C64F16-4D3D-4E8D-935F-3D015127F1D4}"/>
              </a:ext>
            </a:extLst>
          </p:cNvPr>
          <p:cNvSpPr/>
          <p:nvPr/>
        </p:nvSpPr>
        <p:spPr>
          <a:xfrm>
            <a:off x="1105053" y="4319297"/>
            <a:ext cx="152920" cy="63489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11BD522C-5549-4461-9030-23CF649CA11D}"/>
              </a:ext>
            </a:extLst>
          </p:cNvPr>
          <p:cNvSpPr/>
          <p:nvPr/>
        </p:nvSpPr>
        <p:spPr>
          <a:xfrm>
            <a:off x="593167" y="1225961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3E3E2B0E-4469-4CCC-8CA9-D5043E4C1C22}"/>
              </a:ext>
            </a:extLst>
          </p:cNvPr>
          <p:cNvSpPr/>
          <p:nvPr/>
        </p:nvSpPr>
        <p:spPr>
          <a:xfrm>
            <a:off x="5979896" y="2410022"/>
            <a:ext cx="1030504" cy="346760"/>
          </a:xfrm>
          <a:prstGeom prst="rect">
            <a:avLst/>
          </a:prstGeom>
          <a:solidFill>
            <a:srgbClr val="B9CDE5"/>
          </a:solidFill>
          <a:ln w="19050">
            <a:solidFill>
              <a:srgbClr val="B9CDE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79A99B-B87D-4C78-A798-74B3D5F3F7E6}"/>
              </a:ext>
            </a:extLst>
          </p:cNvPr>
          <p:cNvCxnSpPr>
            <a:cxnSpLocks/>
            <a:endCxn id="89" idx="2"/>
          </p:cNvCxnSpPr>
          <p:nvPr/>
        </p:nvCxnSpPr>
        <p:spPr>
          <a:xfrm flipH="1">
            <a:off x="6483978" y="2748680"/>
            <a:ext cx="11170" cy="2037483"/>
          </a:xfrm>
          <a:prstGeom prst="line">
            <a:avLst/>
          </a:prstGeom>
          <a:ln w="19050">
            <a:solidFill>
              <a:srgbClr val="B9CDE5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9C39795-806A-4CB5-BF01-209B0E7FEF3C}"/>
              </a:ext>
            </a:extLst>
          </p:cNvPr>
          <p:cNvSpPr/>
          <p:nvPr/>
        </p:nvSpPr>
        <p:spPr>
          <a:xfrm>
            <a:off x="6400800" y="4428477"/>
            <a:ext cx="166356" cy="357686"/>
          </a:xfrm>
          <a:prstGeom prst="rect">
            <a:avLst/>
          </a:prstGeom>
          <a:solidFill>
            <a:srgbClr val="B9CDE5"/>
          </a:solidFill>
          <a:ln>
            <a:solidFill>
              <a:srgbClr val="B9CDE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5327D9E4-173D-4173-82BB-9DC5CEF5A821}"/>
              </a:ext>
            </a:extLst>
          </p:cNvPr>
          <p:cNvSpPr/>
          <p:nvPr/>
        </p:nvSpPr>
        <p:spPr>
          <a:xfrm>
            <a:off x="1202679" y="1579178"/>
            <a:ext cx="183156" cy="161573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E755F653-3BBC-4067-810D-194ED24C87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0112" y="2459021"/>
            <a:ext cx="382968" cy="17467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>
            <a:extLst>
              <a:ext uri="{FF2B5EF4-FFF2-40B4-BE49-F238E27FC236}">
                <a16:creationId xmlns:a16="http://schemas.microsoft.com/office/drawing/2014/main" id="{048084C3-27F3-4F7E-A156-BE4BBC2A11D9}"/>
              </a:ext>
            </a:extLst>
          </p:cNvPr>
          <p:cNvSpPr/>
          <p:nvPr/>
        </p:nvSpPr>
        <p:spPr>
          <a:xfrm>
            <a:off x="1468933" y="2671956"/>
            <a:ext cx="1264049" cy="18933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CalendarSource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6" name="Rectangle 11">
            <a:extLst>
              <a:ext uri="{FF2B5EF4-FFF2-40B4-BE49-F238E27FC236}">
                <a16:creationId xmlns:a16="http://schemas.microsoft.com/office/drawing/2014/main" id="{D9246A8B-C4FA-4372-9C59-993912FA64B8}"/>
              </a:ext>
            </a:extLst>
          </p:cNvPr>
          <p:cNvSpPr/>
          <p:nvPr/>
        </p:nvSpPr>
        <p:spPr>
          <a:xfrm>
            <a:off x="1473294" y="1879215"/>
            <a:ext cx="1259688" cy="22705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CalendarView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7" name="Elbow Connector 130">
            <a:extLst>
              <a:ext uri="{FF2B5EF4-FFF2-40B4-BE49-F238E27FC236}">
                <a16:creationId xmlns:a16="http://schemas.microsoft.com/office/drawing/2014/main" id="{1DE891FE-5400-47EE-9BB1-DE998ED6C1FD}"/>
              </a:ext>
            </a:extLst>
          </p:cNvPr>
          <p:cNvCxnSpPr>
            <a:cxnSpLocks/>
            <a:endCxn id="96" idx="1"/>
          </p:cNvCxnSpPr>
          <p:nvPr/>
        </p:nvCxnSpPr>
        <p:spPr>
          <a:xfrm rot="16200000" flipH="1">
            <a:off x="1111051" y="1630500"/>
            <a:ext cx="549812" cy="174673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>
            <a:extLst>
              <a:ext uri="{FF2B5EF4-FFF2-40B4-BE49-F238E27FC236}">
                <a16:creationId xmlns:a16="http://schemas.microsoft.com/office/drawing/2014/main" id="{27E1F425-41C2-4693-A7BB-34862F941FF0}"/>
              </a:ext>
            </a:extLst>
          </p:cNvPr>
          <p:cNvSpPr/>
          <p:nvPr/>
        </p:nvSpPr>
        <p:spPr>
          <a:xfrm>
            <a:off x="1468933" y="2257757"/>
            <a:ext cx="2112467" cy="2078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ObservableList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CrimeCase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&gt;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9" name="Elbow Connector 130">
            <a:extLst>
              <a:ext uri="{FF2B5EF4-FFF2-40B4-BE49-F238E27FC236}">
                <a16:creationId xmlns:a16="http://schemas.microsoft.com/office/drawing/2014/main" id="{18037871-1B26-4CDA-B73D-326ACACD71BC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1111479" y="2004253"/>
            <a:ext cx="540234" cy="17467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44CBBDB7-C303-4BF0-8C32-4C4D82E53A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0857" y="3019276"/>
            <a:ext cx="741478" cy="17467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11">
            <a:extLst>
              <a:ext uri="{FF2B5EF4-FFF2-40B4-BE49-F238E27FC236}">
                <a16:creationId xmlns:a16="http://schemas.microsoft.com/office/drawing/2014/main" id="{AA1E1323-3255-4368-B9CF-76EF7B33C7DD}"/>
              </a:ext>
            </a:extLst>
          </p:cNvPr>
          <p:cNvSpPr/>
          <p:nvPr/>
        </p:nvSpPr>
        <p:spPr>
          <a:xfrm>
            <a:off x="1468933" y="3345473"/>
            <a:ext cx="120212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Calendar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263316-D128-4467-A31A-4707870B6A3B}"/>
              </a:ext>
            </a:extLst>
          </p:cNvPr>
          <p:cNvCxnSpPr/>
          <p:nvPr/>
        </p:nvCxnSpPr>
        <p:spPr>
          <a:xfrm>
            <a:off x="1009785" y="1564966"/>
            <a:ext cx="0" cy="169537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C4DB18E-2E6E-4820-B668-58BE4EDDC454}"/>
              </a:ext>
            </a:extLst>
          </p:cNvPr>
          <p:cNvSpPr/>
          <p:nvPr/>
        </p:nvSpPr>
        <p:spPr>
          <a:xfrm>
            <a:off x="947859" y="1968099"/>
            <a:ext cx="159200" cy="412790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9484FA1-F2B4-495E-BE2B-E88E48DB9CA6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227126" y="3582314"/>
            <a:ext cx="842868" cy="788900"/>
          </a:xfrm>
          <a:prstGeom prst="bentConnector2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8016D96-8EF5-4902-8DCD-71B40FD1C24F}"/>
              </a:ext>
            </a:extLst>
          </p:cNvPr>
          <p:cNvSpPr txBox="1"/>
          <p:nvPr/>
        </p:nvSpPr>
        <p:spPr>
          <a:xfrm>
            <a:off x="1815822" y="3938520"/>
            <a:ext cx="23386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00B050"/>
                </a:solidFill>
              </a:rPr>
              <a:t>setEntry</a:t>
            </a:r>
            <a:r>
              <a:rPr lang="en-US" sz="1200" dirty="0">
                <a:solidFill>
                  <a:srgbClr val="00B050"/>
                </a:solidFill>
              </a:rPr>
              <a:t>(date, status, </a:t>
            </a:r>
            <a:r>
              <a:rPr lang="en-US" sz="1200" dirty="0" err="1">
                <a:solidFill>
                  <a:srgbClr val="00B050"/>
                </a:solidFill>
              </a:rPr>
              <a:t>caseName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ED7D8201-7F0F-4F45-8350-0C78FA149F31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2418016" y="2861288"/>
            <a:ext cx="253039" cy="602606"/>
          </a:xfrm>
          <a:prstGeom prst="bentConnector4">
            <a:avLst>
              <a:gd name="adj1" fmla="val -90342"/>
              <a:gd name="adj2" fmla="val 5982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BAB8732-B1AA-4EE5-B33A-B99639959320}"/>
              </a:ext>
            </a:extLst>
          </p:cNvPr>
          <p:cNvSpPr txBox="1"/>
          <p:nvPr/>
        </p:nvSpPr>
        <p:spPr>
          <a:xfrm>
            <a:off x="2760569" y="3228766"/>
            <a:ext cx="11238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00B050"/>
                </a:solidFill>
              </a:rPr>
              <a:t>addCalendars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3C5CB6C-913A-48D1-BF2B-18802D5E778B}"/>
              </a:ext>
            </a:extLst>
          </p:cNvPr>
          <p:cNvCxnSpPr>
            <a:stCxn id="95" idx="3"/>
            <a:endCxn id="96" idx="3"/>
          </p:cNvCxnSpPr>
          <p:nvPr/>
        </p:nvCxnSpPr>
        <p:spPr>
          <a:xfrm flipV="1">
            <a:off x="2732982" y="1992743"/>
            <a:ext cx="12700" cy="773879"/>
          </a:xfrm>
          <a:prstGeom prst="bentConnector3">
            <a:avLst>
              <a:gd name="adj1" fmla="val 913333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7D64629-0371-48EA-B32A-C969BA2702BB}"/>
              </a:ext>
            </a:extLst>
          </p:cNvPr>
          <p:cNvSpPr txBox="1"/>
          <p:nvPr/>
        </p:nvSpPr>
        <p:spPr>
          <a:xfrm>
            <a:off x="3769848" y="2231604"/>
            <a:ext cx="14812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00B050"/>
                </a:solidFill>
              </a:rPr>
              <a:t>addCalendarSource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8" name="Rectangle 62">
            <a:extLst>
              <a:ext uri="{FF2B5EF4-FFF2-40B4-BE49-F238E27FC236}">
                <a16:creationId xmlns:a16="http://schemas.microsoft.com/office/drawing/2014/main" id="{2F1EF161-B1C8-4177-BF8C-8BA7755F089E}"/>
              </a:ext>
            </a:extLst>
          </p:cNvPr>
          <p:cNvSpPr/>
          <p:nvPr/>
        </p:nvSpPr>
        <p:spPr>
          <a:xfrm>
            <a:off x="6651932" y="4123186"/>
            <a:ext cx="1371600" cy="346760"/>
          </a:xfrm>
          <a:prstGeom prst="rect">
            <a:avLst/>
          </a:prstGeom>
          <a:solidFill>
            <a:srgbClr val="93CDDD"/>
          </a:solidFill>
          <a:ln w="19050">
            <a:solidFill>
              <a:srgbClr val="BCE0E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9CC6D45-7F1E-4F4F-B58A-32F3257AFBC3}"/>
              </a:ext>
            </a:extLst>
          </p:cNvPr>
          <p:cNvCxnSpPr/>
          <p:nvPr/>
        </p:nvCxnSpPr>
        <p:spPr>
          <a:xfrm>
            <a:off x="7333540" y="4410769"/>
            <a:ext cx="0" cy="1723059"/>
          </a:xfrm>
          <a:prstGeom prst="line">
            <a:avLst/>
          </a:prstGeom>
          <a:ln w="19050">
            <a:solidFill>
              <a:srgbClr val="93CDDD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47C394F-0F13-45A7-B5A8-2F8AA37E38EE}"/>
              </a:ext>
            </a:extLst>
          </p:cNvPr>
          <p:cNvSpPr/>
          <p:nvPr/>
        </p:nvSpPr>
        <p:spPr>
          <a:xfrm>
            <a:off x="7249858" y="5523146"/>
            <a:ext cx="142006" cy="176787"/>
          </a:xfrm>
          <a:prstGeom prst="rect">
            <a:avLst/>
          </a:prstGeom>
          <a:solidFill>
            <a:srgbClr val="93CDDD"/>
          </a:solidFill>
          <a:ln>
            <a:solidFill>
              <a:srgbClr val="93CDDD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094747B-4144-43B0-AB1D-A5F0C3CD1A30}"/>
              </a:ext>
            </a:extLst>
          </p:cNvPr>
          <p:cNvCxnSpPr>
            <a:cxnSpLocks/>
          </p:cNvCxnSpPr>
          <p:nvPr/>
        </p:nvCxnSpPr>
        <p:spPr>
          <a:xfrm flipH="1" flipV="1">
            <a:off x="1262166" y="5656230"/>
            <a:ext cx="6071374" cy="12142"/>
          </a:xfrm>
          <a:prstGeom prst="straightConnector1">
            <a:avLst/>
          </a:prstGeom>
          <a:ln w="28575">
            <a:solidFill>
              <a:srgbClr val="93CD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A69E6E-F3E7-4770-83C6-E99F491F491B}"/>
              </a:ext>
            </a:extLst>
          </p:cNvPr>
          <p:cNvSpPr/>
          <p:nvPr/>
        </p:nvSpPr>
        <p:spPr>
          <a:xfrm>
            <a:off x="1093741" y="5181541"/>
            <a:ext cx="168424" cy="57503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68B7FB-D415-4959-BF91-6C838DFC9663}"/>
              </a:ext>
            </a:extLst>
          </p:cNvPr>
          <p:cNvSpPr txBox="1"/>
          <p:nvPr/>
        </p:nvSpPr>
        <p:spPr>
          <a:xfrm>
            <a:off x="3062272" y="5216153"/>
            <a:ext cx="29805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handleFilteredCrimeCaseListChangedEvent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47DEE9-873E-454D-815D-A89C6B2B6DDD}"/>
              </a:ext>
            </a:extLst>
          </p:cNvPr>
          <p:cNvSpPr txBox="1"/>
          <p:nvPr/>
        </p:nvSpPr>
        <p:spPr>
          <a:xfrm>
            <a:off x="7526340" y="5242207"/>
            <a:ext cx="2778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31859C"/>
                </a:solidFill>
              </a:rPr>
              <a:t>raise(</a:t>
            </a:r>
            <a:r>
              <a:rPr lang="en-US" sz="1200" dirty="0" err="1">
                <a:solidFill>
                  <a:srgbClr val="31859C"/>
                </a:solidFill>
              </a:rPr>
              <a:t>InvestigapptorChangedEvent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  <a:p>
            <a:pPr algn="l"/>
            <a:r>
              <a:rPr lang="en-US" sz="1200" dirty="0">
                <a:solidFill>
                  <a:srgbClr val="31859C"/>
                </a:solidFill>
              </a:rPr>
              <a:t>raise(</a:t>
            </a:r>
            <a:r>
              <a:rPr lang="en-US" sz="1200" dirty="0" err="1">
                <a:solidFill>
                  <a:srgbClr val="31859C"/>
                </a:solidFill>
              </a:rPr>
              <a:t>FilteredCrimeCastListChangedEvent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C0CB7F0-D1E8-45BA-AB15-D5F4E2B9FF0E}"/>
              </a:ext>
            </a:extLst>
          </p:cNvPr>
          <p:cNvCxnSpPr>
            <a:cxnSpLocks/>
          </p:cNvCxnSpPr>
          <p:nvPr/>
        </p:nvCxnSpPr>
        <p:spPr>
          <a:xfrm flipH="1">
            <a:off x="7387610" y="5656230"/>
            <a:ext cx="1527790" cy="0"/>
          </a:xfrm>
          <a:prstGeom prst="straightConnector1">
            <a:avLst/>
          </a:prstGeom>
          <a:ln w="28575">
            <a:solidFill>
              <a:srgbClr val="93CD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E6866C0-086E-40B5-976D-12E90666BA7E}"/>
              </a:ext>
            </a:extLst>
          </p:cNvPr>
          <p:cNvGrpSpPr/>
          <p:nvPr/>
        </p:nvGrpSpPr>
        <p:grpSpPr>
          <a:xfrm rot="10800000">
            <a:off x="1243050" y="4722918"/>
            <a:ext cx="319746" cy="663652"/>
            <a:chOff x="1028134" y="5612032"/>
            <a:chExt cx="217349" cy="270072"/>
          </a:xfrm>
        </p:grpSpPr>
        <p:sp>
          <p:nvSpPr>
            <p:cNvPr id="171" name="Freeform 11">
              <a:extLst>
                <a:ext uri="{FF2B5EF4-FFF2-40B4-BE49-F238E27FC236}">
                  <a16:creationId xmlns:a16="http://schemas.microsoft.com/office/drawing/2014/main" id="{083DFA07-CEE4-42EF-AAFD-61142A6942BF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6C9A035-5074-4DB1-92D2-A5EFDE65443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F44F91B9-7D47-4DFF-B0C3-DFC1F0A4EB56}"/>
              </a:ext>
            </a:extLst>
          </p:cNvPr>
          <p:cNvSpPr txBox="1"/>
          <p:nvPr/>
        </p:nvSpPr>
        <p:spPr>
          <a:xfrm>
            <a:off x="1639658" y="5079351"/>
            <a:ext cx="130192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Update </a:t>
            </a:r>
            <a:r>
              <a:rPr lang="en-US" sz="1050" dirty="0" err="1">
                <a:solidFill>
                  <a:srgbClr val="00B050"/>
                </a:solidFill>
              </a:rPr>
              <a:t>filteredcrimecaselist</a:t>
            </a:r>
            <a:endParaRPr lang="en-US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4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2018-04-14T14:37:39Z</dcterms:modified>
</cp:coreProperties>
</file>