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8" d="100"/>
          <a:sy n="98" d="100"/>
        </p:scale>
        <p:origin x="306" y="9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-255435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91382" y="971597"/>
            <a:ext cx="20578" cy="276220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19373" y="1322291"/>
            <a:ext cx="171211" cy="21610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-8382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1161076" y="607184"/>
            <a:ext cx="153020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1962857" y="971597"/>
            <a:ext cx="22186" cy="27622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896427" y="1426950"/>
            <a:ext cx="131975" cy="20098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-523782" y="1322291"/>
            <a:ext cx="743155" cy="36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-523782" y="1345880"/>
            <a:ext cx="8601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/>
              <a:t>search Artemis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58243" y="1426950"/>
            <a:ext cx="1538184" cy="519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2645" y="1456608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</a:rPr>
              <a:t>execute</a:t>
            </a:r>
            <a:r>
              <a:rPr lang="en-US" sz="1400" smtClean="0">
                <a:solidFill>
                  <a:srgbClr val="0070C0"/>
                </a:solidFill>
              </a:rPr>
              <a:t>(“search Artemis”)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2031335" y="2938403"/>
            <a:ext cx="4596100" cy="131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96927" y="3415170"/>
            <a:ext cx="1574537" cy="2165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endCxn id="6" idx="2"/>
          </p:cNvCxnSpPr>
          <p:nvPr/>
        </p:nvCxnSpPr>
        <p:spPr>
          <a:xfrm>
            <a:off x="-669457" y="3483301"/>
            <a:ext cx="974436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239000" y="1077825"/>
            <a:ext cx="1371600" cy="3467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:Network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7967173" y="1390407"/>
            <a:ext cx="0" cy="241959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-676182" y="1099672"/>
            <a:ext cx="6725" cy="26341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Rectangle 62">
            <a:extLst>
              <a:ext uri="{FF2B5EF4-FFF2-40B4-BE49-F238E27FC236}">
                <a16:creationId xmlns:a16="http://schemas.microsoft.com/office/drawing/2014/main" id="{791018B2-1036-4AB5-8F95-6410F68F486D}"/>
              </a:ext>
            </a:extLst>
          </p:cNvPr>
          <p:cNvSpPr/>
          <p:nvPr/>
        </p:nvSpPr>
        <p:spPr>
          <a:xfrm>
            <a:off x="2872551" y="601632"/>
            <a:ext cx="161019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BookShelfParser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FA397A3-87B0-4961-89FF-039BB4AF1A89}"/>
              </a:ext>
            </a:extLst>
          </p:cNvPr>
          <p:cNvCxnSpPr>
            <a:cxnSpLocks/>
          </p:cNvCxnSpPr>
          <p:nvPr/>
        </p:nvCxnSpPr>
        <p:spPr>
          <a:xfrm>
            <a:off x="3647733" y="921641"/>
            <a:ext cx="0" cy="25616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B1C8E4D-1982-4492-AC85-E6B9E52AD8D1}"/>
              </a:ext>
            </a:extLst>
          </p:cNvPr>
          <p:cNvSpPr/>
          <p:nvPr/>
        </p:nvSpPr>
        <p:spPr>
          <a:xfrm>
            <a:off x="3559118" y="1501907"/>
            <a:ext cx="176777" cy="11094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02F306C-591E-4AE5-902F-10A51ADE119C}"/>
              </a:ext>
            </a:extLst>
          </p:cNvPr>
          <p:cNvCxnSpPr>
            <a:cxnSpLocks/>
          </p:cNvCxnSpPr>
          <p:nvPr/>
        </p:nvCxnSpPr>
        <p:spPr>
          <a:xfrm flipV="1">
            <a:off x="2012800" y="1501908"/>
            <a:ext cx="1588650" cy="785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5590A6D-225E-4E55-876D-6F15DB57E180}"/>
              </a:ext>
            </a:extLst>
          </p:cNvPr>
          <p:cNvSpPr txBox="1"/>
          <p:nvPr/>
        </p:nvSpPr>
        <p:spPr>
          <a:xfrm>
            <a:off x="2201393" y="1071693"/>
            <a:ext cx="190983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parseCommand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>
                <a:solidFill>
                  <a:srgbClr val="0070C0"/>
                </a:solidFill>
              </a:rPr>
              <a:t/>
            </a:r>
            <a:br>
              <a:rPr lang="en-US" sz="1400">
                <a:solidFill>
                  <a:srgbClr val="0070C0"/>
                </a:solidFill>
              </a:rPr>
            </a:br>
            <a:r>
              <a:rPr lang="en-US" sz="1400" smtClean="0">
                <a:solidFill>
                  <a:srgbClr val="0070C0"/>
                </a:solidFill>
              </a:rPr>
              <a:t>“search Artemis”)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0C2E732D-31CA-499E-9D82-84A33E01732A}"/>
              </a:ext>
            </a:extLst>
          </p:cNvPr>
          <p:cNvSpPr/>
          <p:nvPr/>
        </p:nvSpPr>
        <p:spPr>
          <a:xfrm>
            <a:off x="5825611" y="1865962"/>
            <a:ext cx="179438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r:SearchCommand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A2F14EC-566D-4F44-A664-FD80D5B680B5}"/>
              </a:ext>
            </a:extLst>
          </p:cNvPr>
          <p:cNvSpPr/>
          <p:nvPr/>
        </p:nvSpPr>
        <p:spPr>
          <a:xfrm>
            <a:off x="6608507" y="2173685"/>
            <a:ext cx="212951" cy="2585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5252154-5DC0-4844-92E3-71CDF21441F8}"/>
              </a:ext>
            </a:extLst>
          </p:cNvPr>
          <p:cNvCxnSpPr>
            <a:cxnSpLocks/>
          </p:cNvCxnSpPr>
          <p:nvPr/>
        </p:nvCxnSpPr>
        <p:spPr>
          <a:xfrm>
            <a:off x="3744256" y="1591917"/>
            <a:ext cx="30147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01B15F7-3F4E-42C3-8211-E91F7186081C}"/>
              </a:ext>
            </a:extLst>
          </p:cNvPr>
          <p:cNvCxnSpPr>
            <a:cxnSpLocks/>
            <a:endCxn id="94" idx="2"/>
          </p:cNvCxnSpPr>
          <p:nvPr/>
        </p:nvCxnSpPr>
        <p:spPr>
          <a:xfrm flipH="1">
            <a:off x="6723262" y="2173289"/>
            <a:ext cx="9620" cy="11924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6315558-48B3-49D0-A173-08BF372633A2}"/>
              </a:ext>
            </a:extLst>
          </p:cNvPr>
          <p:cNvCxnSpPr>
            <a:cxnSpLocks/>
          </p:cNvCxnSpPr>
          <p:nvPr/>
        </p:nvCxnSpPr>
        <p:spPr>
          <a:xfrm>
            <a:off x="5040955" y="2432196"/>
            <a:ext cx="175840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6F0C2F2-4E9E-4251-91A5-DD460A34EDE6}"/>
              </a:ext>
            </a:extLst>
          </p:cNvPr>
          <p:cNvSpPr txBox="1"/>
          <p:nvPr/>
        </p:nvSpPr>
        <p:spPr>
          <a:xfrm>
            <a:off x="5782914" y="2226254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CFAA8A7-7C19-4E8E-BF9E-FE807AE95504}"/>
              </a:ext>
            </a:extLst>
          </p:cNvPr>
          <p:cNvCxnSpPr>
            <a:cxnSpLocks/>
          </p:cNvCxnSpPr>
          <p:nvPr/>
        </p:nvCxnSpPr>
        <p:spPr>
          <a:xfrm>
            <a:off x="2011140" y="2591699"/>
            <a:ext cx="1570115" cy="1018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41428EA-CD22-45E5-A62F-38070D093C5C}"/>
              </a:ext>
            </a:extLst>
          </p:cNvPr>
          <p:cNvSpPr txBox="1"/>
          <p:nvPr/>
        </p:nvSpPr>
        <p:spPr>
          <a:xfrm>
            <a:off x="2805488" y="2362200"/>
            <a:ext cx="2168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0AAA436-1176-416F-A9C3-DFEC9DE1808D}"/>
              </a:ext>
            </a:extLst>
          </p:cNvPr>
          <p:cNvSpPr txBox="1"/>
          <p:nvPr/>
        </p:nvSpPr>
        <p:spPr>
          <a:xfrm>
            <a:off x="3909154" y="272295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7D05AB3-500E-4BA9-AA6C-CB3C82FD5233}"/>
              </a:ext>
            </a:extLst>
          </p:cNvPr>
          <p:cNvSpPr/>
          <p:nvPr/>
        </p:nvSpPr>
        <p:spPr>
          <a:xfrm>
            <a:off x="6627434" y="2924566"/>
            <a:ext cx="191655" cy="4412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6147A7A-06D8-4361-BD9C-816722FFE90F}"/>
              </a:ext>
            </a:extLst>
          </p:cNvPr>
          <p:cNvCxnSpPr>
            <a:cxnSpLocks/>
          </p:cNvCxnSpPr>
          <p:nvPr/>
        </p:nvCxnSpPr>
        <p:spPr>
          <a:xfrm>
            <a:off x="6781800" y="3048000"/>
            <a:ext cx="115273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7B4CA86-EF9F-4CB0-AAAD-8A9443B09F25}"/>
              </a:ext>
            </a:extLst>
          </p:cNvPr>
          <p:cNvSpPr/>
          <p:nvPr/>
        </p:nvSpPr>
        <p:spPr>
          <a:xfrm>
            <a:off x="7903864" y="3035916"/>
            <a:ext cx="131183" cy="2714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99BD7BE-CDE8-4986-922B-469D8FC8CC81}"/>
              </a:ext>
            </a:extLst>
          </p:cNvPr>
          <p:cNvCxnSpPr>
            <a:cxnSpLocks/>
          </p:cNvCxnSpPr>
          <p:nvPr/>
        </p:nvCxnSpPr>
        <p:spPr>
          <a:xfrm>
            <a:off x="6812419" y="3306477"/>
            <a:ext cx="112264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C7A115B-9F1D-4838-9115-304446258690}"/>
              </a:ext>
            </a:extLst>
          </p:cNvPr>
          <p:cNvSpPr txBox="1"/>
          <p:nvPr/>
        </p:nvSpPr>
        <p:spPr>
          <a:xfrm>
            <a:off x="6921177" y="2577644"/>
            <a:ext cx="101737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chemeClr val="accent2">
                    <a:lumMod val="75000"/>
                  </a:schemeClr>
                </a:solidFill>
              </a:rPr>
              <a:t>searchBooks(parameters)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1AA05C4-8712-4EF5-B5F6-4ED887B60AFF}"/>
              </a:ext>
            </a:extLst>
          </p:cNvPr>
          <p:cNvCxnSpPr>
            <a:cxnSpLocks/>
          </p:cNvCxnSpPr>
          <p:nvPr/>
        </p:nvCxnSpPr>
        <p:spPr>
          <a:xfrm>
            <a:off x="2031335" y="3352800"/>
            <a:ext cx="4682062" cy="782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>
            <a:extLst>
              <a:ext uri="{FF2B5EF4-FFF2-40B4-BE49-F238E27FC236}">
                <a16:creationId xmlns:a16="http://schemas.microsoft.com/office/drawing/2014/main" id="{0C2E732D-31CA-499E-9D82-84A33E01732A}"/>
              </a:ext>
            </a:extLst>
          </p:cNvPr>
          <p:cNvSpPr/>
          <p:nvPr/>
        </p:nvSpPr>
        <p:spPr>
          <a:xfrm>
            <a:off x="4038766" y="1106810"/>
            <a:ext cx="1794389" cy="50424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p</a:t>
            </a:r>
            <a:r>
              <a:rPr lang="en-US" sz="1600" smtClean="0">
                <a:solidFill>
                  <a:schemeClr val="bg1"/>
                </a:solidFill>
              </a:rPr>
              <a:t>:SearchCommandParser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A2F14EC-566D-4F44-A664-FD80D5B680B5}"/>
              </a:ext>
            </a:extLst>
          </p:cNvPr>
          <p:cNvSpPr/>
          <p:nvPr/>
        </p:nvSpPr>
        <p:spPr>
          <a:xfrm>
            <a:off x="4821662" y="1622338"/>
            <a:ext cx="238487" cy="20103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01B15F7-3F4E-42C3-8211-E91F7186081C}"/>
              </a:ext>
            </a:extLst>
          </p:cNvPr>
          <p:cNvCxnSpPr>
            <a:cxnSpLocks/>
            <a:endCxn id="58" idx="2"/>
          </p:cNvCxnSpPr>
          <p:nvPr/>
        </p:nvCxnSpPr>
        <p:spPr>
          <a:xfrm flipH="1">
            <a:off x="4938696" y="1403469"/>
            <a:ext cx="16300" cy="10997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6315558-48B3-49D0-A173-08BF372633A2}"/>
              </a:ext>
            </a:extLst>
          </p:cNvPr>
          <p:cNvCxnSpPr>
            <a:cxnSpLocks/>
          </p:cNvCxnSpPr>
          <p:nvPr/>
        </p:nvCxnSpPr>
        <p:spPr>
          <a:xfrm>
            <a:off x="3733800" y="1820072"/>
            <a:ext cx="1212998" cy="330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6F0C2F2-4E9E-4251-91A5-DD460A34EDE6}"/>
              </a:ext>
            </a:extLst>
          </p:cNvPr>
          <p:cNvSpPr txBox="1"/>
          <p:nvPr/>
        </p:nvSpPr>
        <p:spPr>
          <a:xfrm>
            <a:off x="4246248" y="1600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</a:rPr>
              <a:t>p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7D05AB3-500E-4BA9-AA6C-CB3C82FD5233}"/>
              </a:ext>
            </a:extLst>
          </p:cNvPr>
          <p:cNvSpPr/>
          <p:nvPr/>
        </p:nvSpPr>
        <p:spPr>
          <a:xfrm>
            <a:off x="4849547" y="2154747"/>
            <a:ext cx="178297" cy="3484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5252154-5DC0-4844-92E3-71CDF21441F8}"/>
              </a:ext>
            </a:extLst>
          </p:cNvPr>
          <p:cNvCxnSpPr>
            <a:cxnSpLocks/>
          </p:cNvCxnSpPr>
          <p:nvPr/>
        </p:nvCxnSpPr>
        <p:spPr>
          <a:xfrm>
            <a:off x="3733800" y="2154746"/>
            <a:ext cx="111574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41428EA-CD22-45E5-A62F-38070D093C5C}"/>
              </a:ext>
            </a:extLst>
          </p:cNvPr>
          <p:cNvSpPr txBox="1"/>
          <p:nvPr/>
        </p:nvSpPr>
        <p:spPr>
          <a:xfrm>
            <a:off x="3929374" y="1936557"/>
            <a:ext cx="9396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rgbClr val="0070C0"/>
                </a:solidFill>
              </a:rPr>
              <a:t>parse(args)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5252154-5DC0-4844-92E3-71CDF21441F8}"/>
              </a:ext>
            </a:extLst>
          </p:cNvPr>
          <p:cNvCxnSpPr>
            <a:cxnSpLocks/>
          </p:cNvCxnSpPr>
          <p:nvPr/>
        </p:nvCxnSpPr>
        <p:spPr>
          <a:xfrm>
            <a:off x="5021426" y="2209800"/>
            <a:ext cx="80125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6315558-48B3-49D0-A173-08BF372633A2}"/>
              </a:ext>
            </a:extLst>
          </p:cNvPr>
          <p:cNvCxnSpPr>
            <a:cxnSpLocks/>
          </p:cNvCxnSpPr>
          <p:nvPr/>
        </p:nvCxnSpPr>
        <p:spPr>
          <a:xfrm>
            <a:off x="3731290" y="2503235"/>
            <a:ext cx="1212998" cy="330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6F0C2F2-4E9E-4251-91A5-DD460A34EDE6}"/>
              </a:ext>
            </a:extLst>
          </p:cNvPr>
          <p:cNvSpPr txBox="1"/>
          <p:nvPr/>
        </p:nvSpPr>
        <p:spPr>
          <a:xfrm>
            <a:off x="4271140" y="2286000"/>
            <a:ext cx="3537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rgbClr val="0070C0"/>
                </a:solidFill>
              </a:rPr>
              <a:t>r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6F0C2F2-4E9E-4251-91A5-DD460A34EDE6}"/>
              </a:ext>
            </a:extLst>
          </p:cNvPr>
          <p:cNvSpPr txBox="1"/>
          <p:nvPr/>
        </p:nvSpPr>
        <p:spPr>
          <a:xfrm>
            <a:off x="5037986" y="1984854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rgbClr val="0070C0"/>
                </a:solidFill>
              </a:rPr>
              <a:t>descriptor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2018-03-23T04:11:54Z</dcterms:created>
  <dcterms:modified xsi:type="dcterms:W3CDTF">2018-03-29T07:37:00Z</dcterms:modified>
</cp:coreProperties>
</file>