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C5B53F-0D7D-4074-84B3-E75C9156976C}"/>
              </a:ext>
            </a:extLst>
          </p:cNvPr>
          <p:cNvSpPr/>
          <p:nvPr/>
        </p:nvSpPr>
        <p:spPr>
          <a:xfrm>
            <a:off x="4190260" y="741684"/>
            <a:ext cx="5832629" cy="11718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33FEE6-A6CF-4901-A479-CA2516631721}"/>
              </a:ext>
            </a:extLst>
          </p:cNvPr>
          <p:cNvSpPr txBox="1"/>
          <p:nvPr/>
        </p:nvSpPr>
        <p:spPr>
          <a:xfrm>
            <a:off x="5768951" y="1974706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recentBooksList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304ACE-1749-4239-BB54-EAD1AA63C0B7}"/>
              </a:ext>
            </a:extLst>
          </p:cNvPr>
          <p:cNvSpPr/>
          <p:nvPr/>
        </p:nvSpPr>
        <p:spPr>
          <a:xfrm>
            <a:off x="952336" y="741684"/>
            <a:ext cx="1954621" cy="49448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>
              <a:solidFill>
                <a:schemeClr val="tx1"/>
              </a:solidFill>
            </a:endParaRPr>
          </a:p>
          <a:p>
            <a:pPr algn="ctr"/>
            <a:endParaRPr lang="en-SG" dirty="0">
              <a:solidFill>
                <a:schemeClr val="tx1"/>
              </a:solidFill>
            </a:endParaRPr>
          </a:p>
          <a:p>
            <a:pPr algn="ctr"/>
            <a:r>
              <a:rPr lang="en-SG" dirty="0">
                <a:solidFill>
                  <a:schemeClr val="tx1"/>
                </a:solidFill>
              </a:rPr>
              <a:t>….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9736894-3C1E-424F-8975-C8DE0E3D7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391921"/>
              </p:ext>
            </p:extLst>
          </p:nvPr>
        </p:nvGraphicFramePr>
        <p:xfrm>
          <a:off x="1012945" y="811911"/>
          <a:ext cx="1811044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“One”</a:t>
                      </a:r>
                    </a:p>
                    <a:p>
                      <a:r>
                        <a:rPr lang="en-SG" dirty="0"/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FAA59B9-905E-4147-ACBA-DA505353D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432962"/>
              </p:ext>
            </p:extLst>
          </p:nvPr>
        </p:nvGraphicFramePr>
        <p:xfrm>
          <a:off x="1012945" y="1913536"/>
          <a:ext cx="1811044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“Two”</a:t>
                      </a:r>
                    </a:p>
                    <a:p>
                      <a:r>
                        <a:rPr lang="en-SG" dirty="0"/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335FB90-5441-4861-BDA2-CA7CF06AA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229736"/>
              </p:ext>
            </p:extLst>
          </p:nvPr>
        </p:nvGraphicFramePr>
        <p:xfrm>
          <a:off x="1012945" y="3015161"/>
          <a:ext cx="1811044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“Three”</a:t>
                      </a:r>
                    </a:p>
                    <a:p>
                      <a:r>
                        <a:rPr lang="en-SG" dirty="0"/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5678E8D-7AA1-45DE-A9E4-80D10FD09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041711"/>
              </p:ext>
            </p:extLst>
          </p:nvPr>
        </p:nvGraphicFramePr>
        <p:xfrm>
          <a:off x="1012945" y="4116786"/>
          <a:ext cx="1811044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“Four”</a:t>
                      </a:r>
                    </a:p>
                    <a:p>
                      <a:r>
                        <a:rPr lang="en-SG" dirty="0"/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9DF0A81-4B85-47B1-B6DE-D6CE2E806D63}"/>
              </a:ext>
            </a:extLst>
          </p:cNvPr>
          <p:cNvSpPr txBox="1"/>
          <p:nvPr/>
        </p:nvSpPr>
        <p:spPr>
          <a:xfrm>
            <a:off x="772302" y="5693831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bookShelf</a:t>
            </a:r>
            <a:endParaRPr lang="en-SG" dirty="0"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53F29E-A1A7-45DB-B1CA-5B0B9ECB649B}"/>
              </a:ext>
            </a:extLst>
          </p:cNvPr>
          <p:cNvGrpSpPr/>
          <p:nvPr/>
        </p:nvGrpSpPr>
        <p:grpSpPr>
          <a:xfrm>
            <a:off x="6198708" y="2463993"/>
            <a:ext cx="1539462" cy="1415552"/>
            <a:chOff x="6474978" y="2463993"/>
            <a:chExt cx="1263192" cy="1415552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734F3E12-61FE-40F7-AB2D-0CE0E4ABE0BB}"/>
                </a:ext>
              </a:extLst>
            </p:cNvPr>
            <p:cNvSpPr/>
            <p:nvPr/>
          </p:nvSpPr>
          <p:spPr>
            <a:xfrm rot="5400000">
              <a:off x="6398798" y="2540173"/>
              <a:ext cx="1415552" cy="12631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SG" dirty="0"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F04961-030D-41F4-830D-8DE4D27DF82D}"/>
                </a:ext>
              </a:extLst>
            </p:cNvPr>
            <p:cNvSpPr txBox="1"/>
            <p:nvPr/>
          </p:nvSpPr>
          <p:spPr>
            <a:xfrm>
              <a:off x="6728861" y="2866087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select 4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910A776F-3E8D-4C08-9F8C-8917A66806C4}"/>
              </a:ext>
            </a:extLst>
          </p:cNvPr>
          <p:cNvSpPr/>
          <p:nvPr/>
        </p:nvSpPr>
        <p:spPr>
          <a:xfrm>
            <a:off x="4190260" y="4089535"/>
            <a:ext cx="5832629" cy="11718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D924B554-DCBC-4509-9099-8CD5DE822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392243"/>
              </p:ext>
            </p:extLst>
          </p:nvPr>
        </p:nvGraphicFramePr>
        <p:xfrm>
          <a:off x="4249656" y="4173476"/>
          <a:ext cx="1811044" cy="100397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“Four”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EA9CDF03-4B3A-4FF2-B7DF-D263BDA4BA18}"/>
              </a:ext>
            </a:extLst>
          </p:cNvPr>
          <p:cNvSpPr txBox="1"/>
          <p:nvPr/>
        </p:nvSpPr>
        <p:spPr>
          <a:xfrm>
            <a:off x="5768951" y="5322557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recentBooksList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1CEEE3E-AAE8-4D89-B888-02AD70257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937725"/>
              </p:ext>
            </p:extLst>
          </p:nvPr>
        </p:nvGraphicFramePr>
        <p:xfrm>
          <a:off x="4249656" y="829665"/>
          <a:ext cx="1811044" cy="100397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“Three”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A3D1B6C-18FE-46C9-A450-B1DB2733C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420979"/>
              </p:ext>
            </p:extLst>
          </p:nvPr>
        </p:nvGraphicFramePr>
        <p:xfrm>
          <a:off x="6198708" y="4173476"/>
          <a:ext cx="1811044" cy="100397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“Three”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C4B566C-48A1-47DF-ADEB-83ABF4269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624214"/>
              </p:ext>
            </p:extLst>
          </p:nvPr>
        </p:nvGraphicFramePr>
        <p:xfrm>
          <a:off x="6198708" y="813781"/>
          <a:ext cx="1811044" cy="100397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“One”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D1D87E2A-4B6B-4E87-BA1D-033528F51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522039"/>
              </p:ext>
            </p:extLst>
          </p:nvPr>
        </p:nvGraphicFramePr>
        <p:xfrm>
          <a:off x="8110798" y="4173476"/>
          <a:ext cx="1811044" cy="100397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“One”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AC6714FB-86B5-4A39-B009-7C641506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23305"/>
              </p:ext>
            </p:extLst>
          </p:nvPr>
        </p:nvGraphicFramePr>
        <p:xfrm>
          <a:off x="8110798" y="813781"/>
          <a:ext cx="1811044" cy="100397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“Two”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80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Catz Blackie</cp:lastModifiedBy>
  <cp:revision>23</cp:revision>
  <dcterms:created xsi:type="dcterms:W3CDTF">2017-07-27T00:35:51Z</dcterms:created>
  <dcterms:modified xsi:type="dcterms:W3CDTF">2018-03-22T18:51:00Z</dcterms:modified>
</cp:coreProperties>
</file>