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5B53F-0D7D-4074-84B3-E75C9156976C}"/>
              </a:ext>
            </a:extLst>
          </p:cNvPr>
          <p:cNvSpPr/>
          <p:nvPr/>
        </p:nvSpPr>
        <p:spPr>
          <a:xfrm>
            <a:off x="4190260" y="741684"/>
            <a:ext cx="5832629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3FEE6-A6CF-4901-A479-CA2516631721}"/>
              </a:ext>
            </a:extLst>
          </p:cNvPr>
          <p:cNvSpPr txBox="1"/>
          <p:nvPr/>
        </p:nvSpPr>
        <p:spPr>
          <a:xfrm>
            <a:off x="5768951" y="1974706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04ACE-1749-4239-BB54-EAD1AA63C0B7}"/>
              </a:ext>
            </a:extLst>
          </p:cNvPr>
          <p:cNvSpPr/>
          <p:nvPr/>
        </p:nvSpPr>
        <p:spPr>
          <a:xfrm>
            <a:off x="952336" y="741684"/>
            <a:ext cx="1954621" cy="4944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….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736894-3C1E-424F-8975-C8DE0E3D7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91921"/>
              </p:ext>
            </p:extLst>
          </p:nvPr>
        </p:nvGraphicFramePr>
        <p:xfrm>
          <a:off x="1012945" y="81191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AA59B9-905E-4147-ACBA-DA505353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32962"/>
              </p:ext>
            </p:extLst>
          </p:nvPr>
        </p:nvGraphicFramePr>
        <p:xfrm>
          <a:off x="1012945" y="191353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35FB90-5441-4861-BDA2-CA7CF06AA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9736"/>
              </p:ext>
            </p:extLst>
          </p:nvPr>
        </p:nvGraphicFramePr>
        <p:xfrm>
          <a:off x="1012945" y="301516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5678E8D-7AA1-45DE-A9E4-80D10FD0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41711"/>
              </p:ext>
            </p:extLst>
          </p:nvPr>
        </p:nvGraphicFramePr>
        <p:xfrm>
          <a:off x="1012945" y="411678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9DF0A81-4B85-47B1-B6DE-D6CE2E806D63}"/>
              </a:ext>
            </a:extLst>
          </p:cNvPr>
          <p:cNvSpPr txBox="1"/>
          <p:nvPr/>
        </p:nvSpPr>
        <p:spPr>
          <a:xfrm>
            <a:off x="772302" y="5693831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bookShelf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A776F-3E8D-4C08-9F8C-8917A66806C4}"/>
              </a:ext>
            </a:extLst>
          </p:cNvPr>
          <p:cNvSpPr/>
          <p:nvPr/>
        </p:nvSpPr>
        <p:spPr>
          <a:xfrm>
            <a:off x="4190260" y="4089535"/>
            <a:ext cx="5832629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924B554-DCBC-4509-9099-8CD5DE82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57656"/>
              </p:ext>
            </p:extLst>
          </p:nvPr>
        </p:nvGraphicFramePr>
        <p:xfrm>
          <a:off x="4249656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A9CDF03-4B3A-4FF2-B7DF-D263BDA4BA18}"/>
              </a:ext>
            </a:extLst>
          </p:cNvPr>
          <p:cNvSpPr txBox="1"/>
          <p:nvPr/>
        </p:nvSpPr>
        <p:spPr>
          <a:xfrm>
            <a:off x="5768951" y="5322557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1CEEE3E-AAE8-4D89-B888-02AD7025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07882"/>
              </p:ext>
            </p:extLst>
          </p:nvPr>
        </p:nvGraphicFramePr>
        <p:xfrm>
          <a:off x="4249656" y="829665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3D1B6C-18FE-46C9-A450-B1DB2733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2945"/>
              </p:ext>
            </p:extLst>
          </p:nvPr>
        </p:nvGraphicFramePr>
        <p:xfrm>
          <a:off x="6198708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B75D86B6-1874-4A61-9C77-67A11F573D08}"/>
              </a:ext>
            </a:extLst>
          </p:cNvPr>
          <p:cNvGrpSpPr/>
          <p:nvPr/>
        </p:nvGrpSpPr>
        <p:grpSpPr>
          <a:xfrm>
            <a:off x="6198708" y="2463993"/>
            <a:ext cx="1539462" cy="1415552"/>
            <a:chOff x="6474978" y="2463993"/>
            <a:chExt cx="1263192" cy="1415552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D6D9F02-B109-4BEE-A01E-0DECF2738107}"/>
                </a:ext>
              </a:extLst>
            </p:cNvPr>
            <p:cNvSpPr/>
            <p:nvPr/>
          </p:nvSpPr>
          <p:spPr>
            <a:xfrm rot="5400000">
              <a:off x="6398798" y="2540173"/>
              <a:ext cx="1415552" cy="1263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E71AEC-14AB-4AFE-8388-11911A725B90}"/>
                </a:ext>
              </a:extLst>
            </p:cNvPr>
            <p:cNvSpPr txBox="1"/>
            <p:nvPr/>
          </p:nvSpPr>
          <p:spPr>
            <a:xfrm>
              <a:off x="6728861" y="2866087"/>
              <a:ext cx="740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select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20</cp:revision>
  <dcterms:created xsi:type="dcterms:W3CDTF">2017-07-27T00:35:51Z</dcterms:created>
  <dcterms:modified xsi:type="dcterms:W3CDTF">2018-03-22T18:53:05Z</dcterms:modified>
</cp:coreProperties>
</file>